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3399FF"/>
    <a:srgbClr val="66CCFF"/>
    <a:srgbClr val="99CCFF"/>
    <a:srgbClr val="6699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83" autoAdjust="0"/>
    <p:restoredTop sz="90929"/>
  </p:normalViewPr>
  <p:slideViewPr>
    <p:cSldViewPr>
      <p:cViewPr varScale="1">
        <p:scale>
          <a:sx n="106" d="100"/>
          <a:sy n="106" d="100"/>
        </p:scale>
        <p:origin x="22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B902B-29FE-4BD9-B160-A44179915AA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0695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F503E-5040-4008-ACB3-F40D0DE8297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6857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B2C7E-E5ED-4DEE-8A0E-26F5D868A06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596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00192"/>
            <a:ext cx="1905000" cy="241176"/>
          </a:xfrm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00192"/>
            <a:ext cx="2895600" cy="241176"/>
          </a:xfrm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500192"/>
            <a:ext cx="1905000" cy="241176"/>
          </a:xfrm>
          <a:ln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C6BB7AF-08AE-4D28-9233-0EF0B524FEAB}" type="slidenum">
              <a:rPr lang="sv-SE" smtClean="0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899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0C26F-C2A6-45A6-8C1B-FD7EDE4D4DC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571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C78B-0FF0-4764-B4D9-2BD1666D696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28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CEE2C-014A-4538-9BD0-B11E55037BF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659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2BE9E-EF61-46A6-B0E2-FCC0647A5EE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341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27534-A298-4930-9F16-2EBA0EC7DEE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426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9BF75-B730-458C-8622-116C04ADCB9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325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A07B3-E517-4615-A229-09B5BA40378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270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ekor_ldh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064"/>
          <a:stretch>
            <a:fillRect/>
          </a:stretch>
        </p:blipFill>
        <p:spPr bwMode="auto">
          <a:xfrm>
            <a:off x="0" y="5589240"/>
            <a:ext cx="9180512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FB640FC-025C-4314-96F9-98EF133A4079}" type="slidenum">
              <a:rPr lang="sv-SE" smtClean="0"/>
              <a:pPr>
                <a:defRPr/>
              </a:pPr>
              <a:t>‹#›</a:t>
            </a:fld>
            <a:endParaRPr lang="sv-SE" dirty="0"/>
          </a:p>
        </p:txBody>
      </p:sp>
      <p:pic>
        <p:nvPicPr>
          <p:cNvPr id="8" name="Picture 64" descr="rod_cmyk_lig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10668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0099C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-468560" y="2420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002882"/>
              </p:ext>
            </p:extLst>
          </p:nvPr>
        </p:nvGraphicFramePr>
        <p:xfrm>
          <a:off x="-468560" y="2420888"/>
          <a:ext cx="5562600" cy="261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iagram" r:id="rId3" imgW="5543668" imgH="2609820" progId="MSGraph.Chart.8">
                  <p:embed/>
                </p:oleObj>
              </mc:Choice>
              <mc:Fallback>
                <p:oleObj name="Diagram" r:id="rId3" imgW="5543668" imgH="2609820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68560" y="2420888"/>
                        <a:ext cx="5562600" cy="261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207483" y="244947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792447"/>
              </p:ext>
            </p:extLst>
          </p:nvPr>
        </p:nvGraphicFramePr>
        <p:xfrm>
          <a:off x="3207483" y="2449479"/>
          <a:ext cx="5953125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Diagram" r:id="rId5" imgW="5934010" imgH="2590920" progId="MSGraph.Chart.8">
                  <p:embed/>
                </p:oleObj>
              </mc:Choice>
              <mc:Fallback>
                <p:oleObj name="Diagram" r:id="rId5" imgW="5934010" imgH="2590920" progId="MSGraph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7483" y="2449479"/>
                        <a:ext cx="5953125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ruta 5"/>
          <p:cNvSpPr txBox="1"/>
          <p:nvPr/>
        </p:nvSpPr>
        <p:spPr>
          <a:xfrm>
            <a:off x="827584" y="1700808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smtClean="0">
                <a:latin typeface="Calibri" panose="020F0502020204030204" pitchFamily="34" charset="0"/>
              </a:rPr>
              <a:t>Deltagarnas svar före kurs:</a:t>
            </a:r>
            <a:endParaRPr lang="sv-SE" sz="1100" dirty="0">
              <a:latin typeface="Calibri" panose="020F0502020204030204" pitchFamily="34" charset="0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4499992" y="1700808"/>
            <a:ext cx="223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smtClean="0">
                <a:latin typeface="Calibri" panose="020F0502020204030204" pitchFamily="34" charset="0"/>
              </a:rPr>
              <a:t>Deltagarnas svar efter kurs:</a:t>
            </a:r>
            <a:endParaRPr lang="sv-SE" sz="1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48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</Words>
  <Application>Microsoft Office PowerPoint</Application>
  <PresentationFormat>Bildspel på skärmen (4:3)</PresentationFormat>
  <Paragraphs>2</Paragraphs>
  <Slides>1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Standardformgivning</vt:lpstr>
      <vt:lpstr>Microsoft Graph-diagram</vt:lpstr>
      <vt:lpstr>PowerPoint-presentation</vt:lpstr>
    </vt:vector>
  </TitlesOfParts>
  <Company>Landstinget Dalarna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paalik</dc:creator>
  <cp:lastModifiedBy>Hård Lina /Central förvaltning Kommunikationsenhet /Falun</cp:lastModifiedBy>
  <cp:revision>17</cp:revision>
  <dcterms:created xsi:type="dcterms:W3CDTF">2005-05-13T13:41:13Z</dcterms:created>
  <dcterms:modified xsi:type="dcterms:W3CDTF">2015-06-25T11:23:00Z</dcterms:modified>
</cp:coreProperties>
</file>