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93" r:id="rId4"/>
    <p:sldId id="274" r:id="rId5"/>
    <p:sldId id="275" r:id="rId6"/>
    <p:sldId id="276" r:id="rId7"/>
    <p:sldId id="277" r:id="rId8"/>
    <p:sldId id="272" r:id="rId9"/>
    <p:sldId id="284" r:id="rId10"/>
    <p:sldId id="257" r:id="rId11"/>
    <p:sldId id="286" r:id="rId12"/>
    <p:sldId id="258" r:id="rId13"/>
    <p:sldId id="287" r:id="rId14"/>
    <p:sldId id="259" r:id="rId15"/>
    <p:sldId id="292" r:id="rId16"/>
    <p:sldId id="260" r:id="rId17"/>
    <p:sldId id="278" r:id="rId18"/>
    <p:sldId id="288" r:id="rId19"/>
    <p:sldId id="262" r:id="rId20"/>
    <p:sldId id="289" r:id="rId21"/>
    <p:sldId id="263" r:id="rId22"/>
    <p:sldId id="290" r:id="rId23"/>
    <p:sldId id="264" r:id="rId24"/>
    <p:sldId id="291" r:id="rId25"/>
    <p:sldId id="265" r:id="rId26"/>
    <p:sldId id="279" r:id="rId27"/>
    <p:sldId id="280" r:id="rId28"/>
    <p:sldId id="267" r:id="rId29"/>
    <p:sldId id="281" r:id="rId30"/>
    <p:sldId id="268" r:id="rId31"/>
    <p:sldId id="282" r:id="rId32"/>
    <p:sldId id="269" r:id="rId33"/>
    <p:sldId id="283" r:id="rId34"/>
    <p:sldId id="270" r:id="rId35"/>
    <p:sldId id="271" r:id="rId36"/>
  </p:sldIdLst>
  <p:sldSz cx="9144000" cy="6858000" type="screen4x3"/>
  <p:notesSz cx="6858000" cy="9144000"/>
  <p:custShowLst>
    <p:custShow name="Idag" id="0">
      <p:sldLst>
        <p:sld r:id="rId4"/>
        <p:sld r:id="rId5"/>
        <p:sld r:id="rId6"/>
        <p:sld r:id="rId7"/>
        <p:sld r:id="rId8"/>
      </p:sldLst>
    </p:custShow>
    <p:custShow name="2018" id="1">
      <p:sldLst>
        <p:sld r:id="rId9"/>
        <p:sld r:id="rId10"/>
        <p:sld r:id="rId11"/>
        <p:sld r:id="rId12"/>
        <p:sld r:id="rId13"/>
        <p:sld r:id="rId14"/>
        <p:sld r:id="rId15"/>
        <p:sld r:id="rId16"/>
        <p:sld r:id="rId17"/>
      </p:sldLst>
    </p:custShow>
    <p:custShow name="2025" id="2">
      <p:sldLst>
        <p:sld r:id="rId18"/>
        <p:sld r:id="rId19"/>
        <p:sld r:id="rId20"/>
        <p:sld r:id="rId21"/>
        <p:sld r:id="rId22"/>
        <p:sld r:id="rId23"/>
        <p:sld r:id="rId24"/>
        <p:sld r:id="rId25"/>
        <p:sld r:id="rId26"/>
      </p:sldLst>
    </p:custShow>
    <p:custShow name="2035" id="3">
      <p:sldLst>
        <p:sld r:id="rId27"/>
        <p:sld r:id="rId28"/>
        <p:sld r:id="rId29"/>
        <p:sld r:id="rId30"/>
        <p:sld r:id="rId31"/>
        <p:sld r:id="rId32"/>
        <p:sld r:id="rId33"/>
        <p:sld r:id="rId34"/>
        <p:sld r:id="rId35"/>
      </p:sldLst>
    </p:custShow>
    <p:custShow name="Tack" id="4">
      <p:sldLst>
        <p:sld r:id="rId36"/>
      </p:sldLst>
    </p:custShow>
  </p:custShow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vsnitt" id="{9DFBA9E5-17C7-4AF3-B6D8-EDFDE2E675EC}">
          <p14:sldIdLst>
            <p14:sldId id="256"/>
          </p14:sldIdLst>
        </p14:section>
        <p14:section name="Idag start" id="{5A9BE69F-877D-4071-A2A2-5E54AB03D20B}">
          <p14:sldIdLst>
            <p14:sldId id="293"/>
            <p14:sldId id="274"/>
            <p14:sldId id="275"/>
            <p14:sldId id="276"/>
            <p14:sldId id="277"/>
          </p14:sldIdLst>
        </p14:section>
        <p14:section name="2018 start" id="{03373C1A-8014-4108-BBAB-CB574308C7DA}">
          <p14:sldIdLst>
            <p14:sldId id="272"/>
            <p14:sldId id="284"/>
            <p14:sldId id="257"/>
            <p14:sldId id="286"/>
            <p14:sldId id="258"/>
            <p14:sldId id="287"/>
            <p14:sldId id="259"/>
            <p14:sldId id="292"/>
            <p14:sldId id="260"/>
          </p14:sldIdLst>
        </p14:section>
        <p14:section name="2025" id="{F1F267F3-CA7B-4E85-929E-A9F7F28FDDF3}">
          <p14:sldIdLst>
            <p14:sldId id="278"/>
            <p14:sldId id="288"/>
            <p14:sldId id="262"/>
            <p14:sldId id="289"/>
            <p14:sldId id="263"/>
            <p14:sldId id="290"/>
            <p14:sldId id="264"/>
            <p14:sldId id="291"/>
            <p14:sldId id="265"/>
          </p14:sldIdLst>
        </p14:section>
        <p14:section name="2035" id="{2C27D104-22A9-4995-8639-1DAB1ADB4F5C}">
          <p14:sldIdLst>
            <p14:sldId id="279"/>
            <p14:sldId id="280"/>
            <p14:sldId id="267"/>
            <p14:sldId id="281"/>
            <p14:sldId id="268"/>
            <p14:sldId id="282"/>
            <p14:sldId id="269"/>
            <p14:sldId id="283"/>
            <p14:sldId id="270"/>
          </p14:sldIdLst>
        </p14:section>
        <p14:section name="Avsluta" id="{C07B4D52-3D39-41EC-A507-4F0EA85D92EB}">
          <p14:sldIdLst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2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1B148-9D93-4508-B255-EC36BC286879}" type="datetimeFigureOut">
              <a:rPr lang="sv-SE" smtClean="0"/>
              <a:t>2014-05-28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86645-F265-4BA3-958F-20ED4FC263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1598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1B148-9D93-4508-B255-EC36BC286879}" type="datetimeFigureOut">
              <a:rPr lang="sv-SE" smtClean="0"/>
              <a:t>2014-05-28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86645-F265-4BA3-958F-20ED4FC263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29604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1B148-9D93-4508-B255-EC36BC286879}" type="datetimeFigureOut">
              <a:rPr lang="sv-SE" smtClean="0"/>
              <a:t>2014-05-28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86645-F265-4BA3-958F-20ED4FC263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7802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F4BB-5F7E-4B9F-9698-781F7B95EADB}" type="datetimeFigureOut">
              <a:rPr lang="sv-SE" smtClean="0"/>
              <a:t>2014-05-28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4BB82-EE06-4D51-8B18-A8DB490287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5814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F4BB-5F7E-4B9F-9698-781F7B95EADB}" type="datetimeFigureOut">
              <a:rPr lang="sv-SE" smtClean="0"/>
              <a:t>2014-05-28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4BB82-EE06-4D51-8B18-A8DB490287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5116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F4BB-5F7E-4B9F-9698-781F7B95EADB}" type="datetimeFigureOut">
              <a:rPr lang="sv-SE" smtClean="0"/>
              <a:t>2014-05-28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4BB82-EE06-4D51-8B18-A8DB490287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1691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F4BB-5F7E-4B9F-9698-781F7B95EADB}" type="datetimeFigureOut">
              <a:rPr lang="sv-SE" smtClean="0"/>
              <a:t>2014-05-28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4BB82-EE06-4D51-8B18-A8DB490287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1554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F4BB-5F7E-4B9F-9698-781F7B95EADB}" type="datetimeFigureOut">
              <a:rPr lang="sv-SE" smtClean="0"/>
              <a:t>2014-05-28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4BB82-EE06-4D51-8B18-A8DB490287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5667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F4BB-5F7E-4B9F-9698-781F7B95EADB}" type="datetimeFigureOut">
              <a:rPr lang="sv-SE" smtClean="0"/>
              <a:t>2014-05-28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4BB82-EE06-4D51-8B18-A8DB490287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78338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F4BB-5F7E-4B9F-9698-781F7B95EADB}" type="datetimeFigureOut">
              <a:rPr lang="sv-SE" smtClean="0"/>
              <a:t>2014-05-28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4BB82-EE06-4D51-8B18-A8DB490287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3838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F4BB-5F7E-4B9F-9698-781F7B95EADB}" type="datetimeFigureOut">
              <a:rPr lang="sv-SE" smtClean="0"/>
              <a:t>2014-05-28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4BB82-EE06-4D51-8B18-A8DB490287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96647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1B148-9D93-4508-B255-EC36BC286879}" type="datetimeFigureOut">
              <a:rPr lang="sv-SE" smtClean="0"/>
              <a:t>2014-05-28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86645-F265-4BA3-958F-20ED4FC263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29064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F4BB-5F7E-4B9F-9698-781F7B95EADB}" type="datetimeFigureOut">
              <a:rPr lang="sv-SE" smtClean="0"/>
              <a:t>2014-05-28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4BB82-EE06-4D51-8B18-A8DB490287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71779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F4BB-5F7E-4B9F-9698-781F7B95EADB}" type="datetimeFigureOut">
              <a:rPr lang="sv-SE" smtClean="0"/>
              <a:t>2014-05-28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4BB82-EE06-4D51-8B18-A8DB490287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147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DF4BB-5F7E-4B9F-9698-781F7B95EADB}" type="datetimeFigureOut">
              <a:rPr lang="sv-SE" smtClean="0"/>
              <a:t>2014-05-28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4BB82-EE06-4D51-8B18-A8DB490287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3969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1B148-9D93-4508-B255-EC36BC286879}" type="datetimeFigureOut">
              <a:rPr lang="sv-SE" smtClean="0"/>
              <a:t>2014-05-28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86645-F265-4BA3-958F-20ED4FC263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28979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1B148-9D93-4508-B255-EC36BC286879}" type="datetimeFigureOut">
              <a:rPr lang="sv-SE" smtClean="0"/>
              <a:t>2014-05-28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86645-F265-4BA3-958F-20ED4FC263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6771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1B148-9D93-4508-B255-EC36BC286879}" type="datetimeFigureOut">
              <a:rPr lang="sv-SE" smtClean="0"/>
              <a:t>2014-05-28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86645-F265-4BA3-958F-20ED4FC263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167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1B148-9D93-4508-B255-EC36BC286879}" type="datetimeFigureOut">
              <a:rPr lang="sv-SE" smtClean="0"/>
              <a:t>2014-05-28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86645-F265-4BA3-958F-20ED4FC263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7542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1B148-9D93-4508-B255-EC36BC286879}" type="datetimeFigureOut">
              <a:rPr lang="sv-SE" smtClean="0"/>
              <a:t>2014-05-28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86645-F265-4BA3-958F-20ED4FC263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5504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1B148-9D93-4508-B255-EC36BC286879}" type="datetimeFigureOut">
              <a:rPr lang="sv-SE" smtClean="0"/>
              <a:t>2014-05-28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86645-F265-4BA3-958F-20ED4FC263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3493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1B148-9D93-4508-B255-EC36BC286879}" type="datetimeFigureOut">
              <a:rPr lang="sv-SE" smtClean="0"/>
              <a:t>2014-05-28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86645-F265-4BA3-958F-20ED4FC263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257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1B148-9D93-4508-B255-EC36BC286879}" type="datetimeFigureOut">
              <a:rPr lang="sv-SE" smtClean="0"/>
              <a:t>2014-05-28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86645-F265-4BA3-958F-20ED4FC2637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9924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DF4BB-5F7E-4B9F-9698-781F7B95EADB}" type="datetimeFigureOut">
              <a:rPr lang="sv-SE" smtClean="0"/>
              <a:t>2014-05-28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4BB82-EE06-4D51-8B18-A8DB4902873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786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Vi knyter ihop Borås City &amp; Knalleland!</a:t>
            </a:r>
            <a:br>
              <a:rPr lang="sv-SE" dirty="0" smtClean="0"/>
            </a:br>
            <a:r>
              <a:rPr lang="sv-SE" sz="3100" dirty="0" smtClean="0"/>
              <a:t> Både fysiskt och mentalt</a:t>
            </a:r>
            <a:endParaRPr lang="sv-SE" sz="3100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09936" y="2852936"/>
            <a:ext cx="6624736" cy="648072"/>
          </a:xfrm>
        </p:spPr>
        <p:txBody>
          <a:bodyPr/>
          <a:lstStyle/>
          <a:p>
            <a:r>
              <a:rPr lang="sv-SE" dirty="0" smtClean="0"/>
              <a:t>Följ med på en resa i tiden </a:t>
            </a:r>
          </a:p>
          <a:p>
            <a:endParaRPr lang="sv-SE" dirty="0"/>
          </a:p>
        </p:txBody>
      </p:sp>
      <p:pic>
        <p:nvPicPr>
          <p:cNvPr id="1028" name="Picture 4" descr="C:\Users\mia.landin\AppData\Local\Microsoft\Windows\Temporary Internet Files\Content.IE5\54MX5R0P\MP90039007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58504"/>
            <a:ext cx="2692896" cy="192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ktangel 10"/>
          <p:cNvSpPr/>
          <p:nvPr/>
        </p:nvSpPr>
        <p:spPr>
          <a:xfrm>
            <a:off x="6682370" y="4639282"/>
            <a:ext cx="130234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Besökaren</a:t>
            </a:r>
            <a:endParaRPr lang="sv-SE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2" name="Rektangel 11"/>
          <p:cNvSpPr/>
          <p:nvPr/>
        </p:nvSpPr>
        <p:spPr>
          <a:xfrm>
            <a:off x="7086100" y="5018915"/>
            <a:ext cx="117282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Stadsbon</a:t>
            </a:r>
            <a:endParaRPr lang="sv-SE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7636782" y="5419025"/>
            <a:ext cx="11811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Fristabon</a:t>
            </a:r>
            <a:endParaRPr lang="sv-SE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1692411" y="5511359"/>
            <a:ext cx="10182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3200" dirty="0" smtClean="0">
                <a:solidFill>
                  <a:schemeClr val="tx1">
                    <a:tint val="75000"/>
                  </a:schemeClr>
                </a:solidFill>
                <a:hlinkClick r:id="" action="ppaction://customshow?id=3"/>
              </a:rPr>
              <a:t>2035</a:t>
            </a:r>
            <a:endParaRPr lang="sv-SE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323528" y="4077072"/>
            <a:ext cx="8963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3200" dirty="0" smtClean="0">
                <a:solidFill>
                  <a:schemeClr val="tx1">
                    <a:tint val="75000"/>
                  </a:schemeClr>
                </a:solidFill>
                <a:hlinkClick r:id="" action="ppaction://customshow?id=0"/>
              </a:rPr>
              <a:t>Idag</a:t>
            </a:r>
            <a:endParaRPr lang="sv-SE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1043608" y="5018915"/>
            <a:ext cx="10182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3200" dirty="0" smtClean="0">
                <a:solidFill>
                  <a:schemeClr val="tx1">
                    <a:tint val="75000"/>
                  </a:schemeClr>
                </a:solidFill>
                <a:hlinkClick r:id="" action="ppaction://customshow?id=2"/>
              </a:rPr>
              <a:t>2025</a:t>
            </a:r>
            <a:endParaRPr lang="sv-SE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740961" y="4556604"/>
            <a:ext cx="10182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3200" dirty="0" smtClean="0">
                <a:solidFill>
                  <a:schemeClr val="tx1">
                    <a:tint val="75000"/>
                  </a:schemeClr>
                </a:solidFill>
                <a:hlinkClick r:id="" action="ppaction://customshow?id=1"/>
              </a:rPr>
              <a:t>2018</a:t>
            </a:r>
            <a:endParaRPr lang="sv-SE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textruta 4"/>
          <p:cNvSpPr txBox="1"/>
          <p:nvPr/>
        </p:nvSpPr>
        <p:spPr>
          <a:xfrm>
            <a:off x="3221521" y="6309320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>
                <a:solidFill>
                  <a:schemeClr val="bg1">
                    <a:lumMod val="65000"/>
                  </a:schemeClr>
                </a:solidFill>
                <a:hlinkClick r:id="" action="ppaction://hlinkshowjump?jump=lastslide"/>
              </a:rPr>
              <a:t>Idégrupp Knalleland- City</a:t>
            </a:r>
            <a:endParaRPr lang="sv-SE" dirty="0" smtClean="0">
              <a:solidFill>
                <a:schemeClr val="bg1">
                  <a:lumMod val="65000"/>
                </a:schemeClr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4489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4" y="476672"/>
            <a:ext cx="9115006" cy="5696209"/>
          </a:xfrm>
        </p:spPr>
      </p:pic>
    </p:spTree>
    <p:extLst>
      <p:ext uri="{BB962C8B-B14F-4D97-AF65-F5344CB8AC3E}">
        <p14:creationId xmlns:p14="http://schemas.microsoft.com/office/powerpoint/2010/main" val="3123389998"/>
      </p:ext>
    </p:extLst>
  </p:cSld>
  <p:clrMapOvr>
    <a:masterClrMapping/>
  </p:clrMapOvr>
  <p:transition spd="slow" advTm="1000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7" y="260648"/>
            <a:ext cx="8871386" cy="6336704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367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3000">
        <p14:ripple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560588"/>
            <a:ext cx="9180000" cy="5736825"/>
          </a:xfrm>
        </p:spPr>
      </p:pic>
    </p:spTree>
    <p:extLst>
      <p:ext uri="{BB962C8B-B14F-4D97-AF65-F5344CB8AC3E}">
        <p14:creationId xmlns:p14="http://schemas.microsoft.com/office/powerpoint/2010/main" val="3353852647"/>
      </p:ext>
    </p:extLst>
  </p:cSld>
  <p:clrMapOvr>
    <a:masterClrMapping/>
  </p:clrMapOvr>
  <p:transition spd="slow" advTm="1000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8" y="255441"/>
            <a:ext cx="8885965" cy="6347118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341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3000">
        <p14:ripple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560589"/>
            <a:ext cx="9180000" cy="5736822"/>
          </a:xfrm>
        </p:spPr>
      </p:pic>
    </p:spTree>
    <p:extLst>
      <p:ext uri="{BB962C8B-B14F-4D97-AF65-F5344CB8AC3E}">
        <p14:creationId xmlns:p14="http://schemas.microsoft.com/office/powerpoint/2010/main" val="1514098805"/>
      </p:ext>
    </p:extLst>
  </p:cSld>
  <p:clrMapOvr>
    <a:masterClrMapping/>
  </p:clrMapOvr>
  <p:transition spd="slow" advTm="1000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40" y="275824"/>
            <a:ext cx="8827721" cy="6306352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7560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3000">
        <p14:ripple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Autofit/>
          </a:bodyPr>
          <a:lstStyle/>
          <a:p>
            <a:r>
              <a:rPr lang="sv-SE" sz="8800" dirty="0" smtClean="0"/>
              <a:t>2025</a:t>
            </a:r>
            <a:endParaRPr lang="sv-SE" sz="8800" dirty="0"/>
          </a:p>
        </p:txBody>
      </p:sp>
    </p:spTree>
    <p:extLst>
      <p:ext uri="{BB962C8B-B14F-4D97-AF65-F5344CB8AC3E}">
        <p14:creationId xmlns:p14="http://schemas.microsoft.com/office/powerpoint/2010/main" val="970958967"/>
      </p:ext>
    </p:extLst>
  </p:cSld>
  <p:clrMapOvr>
    <a:masterClrMapping/>
  </p:clrMapOvr>
  <p:transition spd="slow" advClick="0" advTm="2000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9"/>
          <a:stretch/>
        </p:blipFill>
        <p:spPr>
          <a:xfrm>
            <a:off x="-18000" y="567980"/>
            <a:ext cx="9180000" cy="5722041"/>
          </a:xfrm>
        </p:spPr>
      </p:pic>
    </p:spTree>
    <p:extLst>
      <p:ext uri="{BB962C8B-B14F-4D97-AF65-F5344CB8AC3E}">
        <p14:creationId xmlns:p14="http://schemas.microsoft.com/office/powerpoint/2010/main" val="1470620649"/>
      </p:ext>
    </p:extLst>
  </p:cSld>
  <p:clrMapOvr>
    <a:masterClrMapping/>
  </p:clrMapOvr>
  <p:transition spd="slow" advClick="0" advTm="2000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9" y="126604"/>
            <a:ext cx="9058448" cy="6470748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4163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3000">
        <p14:ripple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4" y="476672"/>
            <a:ext cx="9115006" cy="5696209"/>
          </a:xfrm>
        </p:spPr>
      </p:pic>
    </p:spTree>
    <p:extLst>
      <p:ext uri="{BB962C8B-B14F-4D97-AF65-F5344CB8AC3E}">
        <p14:creationId xmlns:p14="http://schemas.microsoft.com/office/powerpoint/2010/main" val="1165814704"/>
      </p:ext>
    </p:extLst>
  </p:cSld>
  <p:clrMapOvr>
    <a:masterClrMapping/>
  </p:clrMapOvr>
  <p:transition spd="slow" advClick="0" advTm="2000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Autofit/>
          </a:bodyPr>
          <a:lstStyle/>
          <a:p>
            <a:r>
              <a:rPr lang="sv-SE" sz="8800" dirty="0" smtClean="0"/>
              <a:t>Idag</a:t>
            </a:r>
            <a:endParaRPr lang="sv-SE" sz="8800" dirty="0"/>
          </a:p>
        </p:txBody>
      </p:sp>
    </p:spTree>
    <p:extLst>
      <p:ext uri="{BB962C8B-B14F-4D97-AF65-F5344CB8AC3E}">
        <p14:creationId xmlns:p14="http://schemas.microsoft.com/office/powerpoint/2010/main" val="2504038492"/>
      </p:ext>
    </p:extLst>
  </p:cSld>
  <p:clrMapOvr>
    <a:masterClrMapping/>
  </p:clrMapOvr>
  <p:transition spd="slow" advTm="2000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innehåll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16632"/>
            <a:ext cx="8972197" cy="6408712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8954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3000">
        <p14:ripple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560588"/>
            <a:ext cx="9180000" cy="5736825"/>
          </a:xfrm>
        </p:spPr>
      </p:pic>
    </p:spTree>
    <p:extLst>
      <p:ext uri="{BB962C8B-B14F-4D97-AF65-F5344CB8AC3E}">
        <p14:creationId xmlns:p14="http://schemas.microsoft.com/office/powerpoint/2010/main" val="149091194"/>
      </p:ext>
    </p:extLst>
  </p:cSld>
  <p:clrMapOvr>
    <a:masterClrMapping/>
  </p:clrMapOvr>
  <p:transition spd="slow" advClick="0" advTm="2000"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3" y="24424"/>
            <a:ext cx="9299573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50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3000">
        <p14:ripple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560589"/>
            <a:ext cx="9180000" cy="5736822"/>
          </a:xfrm>
        </p:spPr>
      </p:pic>
    </p:spTree>
    <p:extLst>
      <p:ext uri="{BB962C8B-B14F-4D97-AF65-F5344CB8AC3E}">
        <p14:creationId xmlns:p14="http://schemas.microsoft.com/office/powerpoint/2010/main" val="1537923487"/>
      </p:ext>
    </p:extLst>
  </p:cSld>
  <p:clrMapOvr>
    <a:masterClrMapping/>
  </p:clrMapOvr>
  <p:transition spd="slow" advClick="0" advTm="2000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74"/>
            <a:ext cx="9153659" cy="666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84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3000">
        <p14:ripple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Autofit/>
          </a:bodyPr>
          <a:lstStyle/>
          <a:p>
            <a:r>
              <a:rPr lang="sv-SE" sz="8800" dirty="0" smtClean="0"/>
              <a:t>2035</a:t>
            </a:r>
            <a:endParaRPr lang="sv-SE" sz="8800" dirty="0"/>
          </a:p>
        </p:txBody>
      </p:sp>
    </p:spTree>
    <p:extLst>
      <p:ext uri="{BB962C8B-B14F-4D97-AF65-F5344CB8AC3E}">
        <p14:creationId xmlns:p14="http://schemas.microsoft.com/office/powerpoint/2010/main" val="1356021584"/>
      </p:ext>
    </p:extLst>
  </p:cSld>
  <p:clrMapOvr>
    <a:masterClrMapping/>
  </p:clrMapOvr>
  <p:transition spd="slow" advTm="2000"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9"/>
          <a:stretch/>
        </p:blipFill>
        <p:spPr>
          <a:xfrm>
            <a:off x="-18000" y="567980"/>
            <a:ext cx="9180000" cy="5722041"/>
          </a:xfrm>
        </p:spPr>
      </p:pic>
    </p:spTree>
    <p:extLst>
      <p:ext uri="{BB962C8B-B14F-4D97-AF65-F5344CB8AC3E}">
        <p14:creationId xmlns:p14="http://schemas.microsoft.com/office/powerpoint/2010/main" val="2272985355"/>
      </p:ext>
    </p:extLst>
  </p:cSld>
  <p:clrMapOvr>
    <a:masterClrMapping/>
  </p:clrMapOvr>
  <p:transition spd="slow" advClick="0" advTm="2000"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7" y="188640"/>
            <a:ext cx="9003654" cy="643160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98147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3000">
        <p14:ripple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4" y="476672"/>
            <a:ext cx="9115006" cy="5696209"/>
          </a:xfrm>
        </p:spPr>
      </p:pic>
    </p:spTree>
    <p:extLst>
      <p:ext uri="{BB962C8B-B14F-4D97-AF65-F5344CB8AC3E}">
        <p14:creationId xmlns:p14="http://schemas.microsoft.com/office/powerpoint/2010/main" val="3739540744"/>
      </p:ext>
    </p:extLst>
  </p:cSld>
  <p:clrMapOvr>
    <a:masterClrMapping/>
  </p:clrMapOvr>
  <p:transition spd="slow" advClick="0" advTm="2000">
    <p:strips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9" y="116632"/>
            <a:ext cx="9061593" cy="647256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86484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3000">
        <p14:ripple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9"/>
          <a:stretch/>
        </p:blipFill>
        <p:spPr>
          <a:xfrm>
            <a:off x="-18000" y="567980"/>
            <a:ext cx="9180000" cy="5722041"/>
          </a:xfrm>
        </p:spPr>
      </p:pic>
    </p:spTree>
    <p:extLst>
      <p:ext uri="{BB962C8B-B14F-4D97-AF65-F5344CB8AC3E}">
        <p14:creationId xmlns:p14="http://schemas.microsoft.com/office/powerpoint/2010/main" val="1796751853"/>
      </p:ext>
    </p:extLst>
  </p:cSld>
  <p:clrMapOvr>
    <a:masterClrMapping/>
  </p:clrMapOvr>
  <p:transition spd="slow" advClick="0" advTm="14000"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560588"/>
            <a:ext cx="9180000" cy="5736825"/>
          </a:xfrm>
        </p:spPr>
      </p:pic>
    </p:spTree>
    <p:extLst>
      <p:ext uri="{BB962C8B-B14F-4D97-AF65-F5344CB8AC3E}">
        <p14:creationId xmlns:p14="http://schemas.microsoft.com/office/powerpoint/2010/main" val="3377415900"/>
      </p:ext>
    </p:extLst>
  </p:cSld>
  <p:clrMapOvr>
    <a:masterClrMapping/>
  </p:clrMapOvr>
  <p:transition spd="slow" advClick="0" advTm="2000"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7" y="188640"/>
            <a:ext cx="9105265" cy="650317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95582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3000">
        <p14:ripple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560589"/>
            <a:ext cx="9180000" cy="5736822"/>
          </a:xfrm>
        </p:spPr>
      </p:pic>
    </p:spTree>
    <p:extLst>
      <p:ext uri="{BB962C8B-B14F-4D97-AF65-F5344CB8AC3E}">
        <p14:creationId xmlns:p14="http://schemas.microsoft.com/office/powerpoint/2010/main" val="2319203962"/>
      </p:ext>
    </p:extLst>
  </p:cSld>
  <p:clrMapOvr>
    <a:masterClrMapping/>
  </p:clrMapOvr>
  <p:transition spd="slow" advClick="0" advTm="2000">
    <p:strips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" y="188640"/>
            <a:ext cx="9072535" cy="6481242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73465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3000">
        <p14:ripple/>
      </p:transition>
    </mc:Choice>
    <mc:Fallback>
      <p:transition spd="slow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sv-SE" dirty="0" smtClean="0"/>
              <a:t>Tack för att ni tittat &amp; lyssnat!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95536" y="1196752"/>
            <a:ext cx="8352928" cy="511256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v-SE" sz="1900" u="sng" dirty="0" smtClean="0"/>
              <a:t>Vi som arbetat tillsammans är</a:t>
            </a:r>
          </a:p>
          <a:p>
            <a:pPr marL="0" indent="0" algn="ctr">
              <a:buNone/>
            </a:pPr>
            <a:r>
              <a:rPr lang="sv-SE" sz="1900" dirty="0" smtClean="0"/>
              <a:t>Erica Unosson </a:t>
            </a:r>
            <a:r>
              <a:rPr lang="sv-SE" sz="1900" dirty="0" err="1" smtClean="0"/>
              <a:t>BoråsBorås</a:t>
            </a:r>
            <a:r>
              <a:rPr lang="sv-SE" sz="1900" dirty="0" smtClean="0"/>
              <a:t> TME AB</a:t>
            </a:r>
          </a:p>
          <a:p>
            <a:pPr marL="0" indent="0" algn="ctr">
              <a:buNone/>
            </a:pPr>
            <a:r>
              <a:rPr lang="sv-SE" sz="1900" dirty="0" smtClean="0"/>
              <a:t>Jonas Andersson – Högskolan Borås</a:t>
            </a:r>
          </a:p>
          <a:p>
            <a:pPr marL="0" indent="0" algn="ctr">
              <a:buNone/>
            </a:pPr>
            <a:r>
              <a:rPr lang="sv-SE" sz="1900" dirty="0" smtClean="0"/>
              <a:t>Bo Edvinsson – Stadsporten</a:t>
            </a:r>
          </a:p>
          <a:p>
            <a:pPr marL="0" indent="0" algn="ctr">
              <a:buNone/>
            </a:pPr>
            <a:r>
              <a:rPr lang="sv-SE" sz="1900" dirty="0" smtClean="0"/>
              <a:t>Christer </a:t>
            </a:r>
            <a:r>
              <a:rPr lang="sv-SE" sz="1900" dirty="0" err="1" smtClean="0"/>
              <a:t>Södeliden</a:t>
            </a:r>
            <a:r>
              <a:rPr lang="sv-SE" sz="1900" dirty="0" smtClean="0"/>
              <a:t> – CA Fastigheter</a:t>
            </a:r>
          </a:p>
          <a:p>
            <a:pPr marL="0" indent="0" algn="ctr">
              <a:buNone/>
            </a:pPr>
            <a:r>
              <a:rPr lang="sv-SE" sz="1900" dirty="0" smtClean="0"/>
              <a:t>Catrin Ljung – Borås Tidning</a:t>
            </a:r>
          </a:p>
          <a:p>
            <a:pPr marL="0" indent="0" algn="ctr">
              <a:buNone/>
            </a:pPr>
            <a:r>
              <a:rPr lang="sv-SE" sz="1900" dirty="0" smtClean="0"/>
              <a:t>Bengt </a:t>
            </a:r>
            <a:r>
              <a:rPr lang="sv-SE" sz="1900" dirty="0" err="1" smtClean="0"/>
              <a:t>Himmelmann</a:t>
            </a:r>
            <a:r>
              <a:rPr lang="sv-SE" sz="1900" dirty="0" smtClean="0"/>
              <a:t> – Stadskansliet</a:t>
            </a:r>
          </a:p>
          <a:p>
            <a:pPr marL="0" indent="0" algn="ctr">
              <a:buNone/>
            </a:pPr>
            <a:r>
              <a:rPr lang="sv-SE" sz="1900" dirty="0" smtClean="0"/>
              <a:t>Per-Olof Höög</a:t>
            </a:r>
            <a:r>
              <a:rPr lang="sv-SE" sz="1900" dirty="0"/>
              <a:t> </a:t>
            </a:r>
            <a:r>
              <a:rPr lang="sv-SE" sz="1900" dirty="0" smtClean="0"/>
              <a:t>– Borås Kommunfullmäktige (S)</a:t>
            </a:r>
          </a:p>
          <a:p>
            <a:pPr marL="0" indent="0" algn="ctr">
              <a:buNone/>
            </a:pPr>
            <a:r>
              <a:rPr lang="sv-SE" sz="1900" dirty="0" smtClean="0"/>
              <a:t>Maj-Britt Eckerström – Borås Kommunfullmäktige (C)</a:t>
            </a:r>
          </a:p>
          <a:p>
            <a:pPr marL="0" indent="0" algn="ctr">
              <a:buNone/>
            </a:pPr>
            <a:r>
              <a:rPr lang="sv-SE" sz="1900" dirty="0" smtClean="0"/>
              <a:t>Gunnar Isacson – Tekniska Förvaltningen</a:t>
            </a:r>
          </a:p>
          <a:p>
            <a:pPr marL="0" indent="0" algn="ctr">
              <a:buNone/>
            </a:pPr>
            <a:r>
              <a:rPr lang="sv-SE" sz="1900" dirty="0" smtClean="0"/>
              <a:t>Thomas Englund – ICA City</a:t>
            </a:r>
          </a:p>
          <a:p>
            <a:pPr marL="0" indent="0" algn="ctr">
              <a:buNone/>
            </a:pPr>
            <a:r>
              <a:rPr lang="sv-SE" sz="1900" dirty="0" smtClean="0"/>
              <a:t>Håkan Ahlin – ICA City</a:t>
            </a:r>
          </a:p>
          <a:p>
            <a:pPr marL="0" indent="0" algn="ctr">
              <a:buNone/>
            </a:pPr>
            <a:r>
              <a:rPr lang="sv-SE" sz="1900" dirty="0" smtClean="0"/>
              <a:t>Sarah James Larsson – Storegården</a:t>
            </a:r>
          </a:p>
          <a:p>
            <a:pPr marL="0" indent="0" algn="ctr">
              <a:buNone/>
            </a:pPr>
            <a:r>
              <a:rPr lang="sv-SE" sz="1900" dirty="0" smtClean="0"/>
              <a:t>Fredrik Ljungqvist – Borås Kuriren</a:t>
            </a:r>
          </a:p>
          <a:p>
            <a:pPr marL="0" indent="0" algn="ctr">
              <a:buNone/>
            </a:pPr>
            <a:r>
              <a:rPr lang="sv-SE" sz="1900" dirty="0" smtClean="0"/>
              <a:t>Mia Landin – Svenska Stadshotell </a:t>
            </a:r>
          </a:p>
          <a:p>
            <a:pPr marL="0" indent="0" algn="ctr">
              <a:buNone/>
            </a:pPr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87586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4" y="476672"/>
            <a:ext cx="9115006" cy="5696209"/>
          </a:xfrm>
        </p:spPr>
      </p:pic>
    </p:spTree>
    <p:extLst>
      <p:ext uri="{BB962C8B-B14F-4D97-AF65-F5344CB8AC3E}">
        <p14:creationId xmlns:p14="http://schemas.microsoft.com/office/powerpoint/2010/main" val="2331770883"/>
      </p:ext>
    </p:extLst>
  </p:cSld>
  <p:clrMapOvr>
    <a:masterClrMapping/>
  </p:clrMapOvr>
  <p:transition spd="slow" advClick="0" advTm="14000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560588"/>
            <a:ext cx="9180000" cy="5736825"/>
          </a:xfrm>
        </p:spPr>
      </p:pic>
    </p:spTree>
    <p:extLst>
      <p:ext uri="{BB962C8B-B14F-4D97-AF65-F5344CB8AC3E}">
        <p14:creationId xmlns:p14="http://schemas.microsoft.com/office/powerpoint/2010/main" val="2543135976"/>
      </p:ext>
    </p:extLst>
  </p:cSld>
  <p:clrMapOvr>
    <a:masterClrMapping/>
  </p:clrMapOvr>
  <p:transition spd="slow" advClick="0" advTm="14000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0" y="560589"/>
            <a:ext cx="9180000" cy="5736822"/>
          </a:xfrm>
        </p:spPr>
      </p:pic>
    </p:spTree>
    <p:extLst>
      <p:ext uri="{BB962C8B-B14F-4D97-AF65-F5344CB8AC3E}">
        <p14:creationId xmlns:p14="http://schemas.microsoft.com/office/powerpoint/2010/main" val="3913233634"/>
      </p:ext>
    </p:extLst>
  </p:cSld>
  <p:clrMapOvr>
    <a:masterClrMapping/>
  </p:clrMapOvr>
  <p:transition spd="slow" advClick="0" advTm="14000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2714"/>
          </a:xfrm>
        </p:spPr>
        <p:txBody>
          <a:bodyPr>
            <a:noAutofit/>
          </a:bodyPr>
          <a:lstStyle/>
          <a:p>
            <a:r>
              <a:rPr lang="sv-SE" sz="8800" dirty="0" smtClean="0"/>
              <a:t>2018</a:t>
            </a:r>
            <a:endParaRPr lang="sv-SE" sz="8800" dirty="0"/>
          </a:p>
        </p:txBody>
      </p:sp>
    </p:spTree>
    <p:extLst>
      <p:ext uri="{BB962C8B-B14F-4D97-AF65-F5344CB8AC3E}">
        <p14:creationId xmlns:p14="http://schemas.microsoft.com/office/powerpoint/2010/main" val="2394334432"/>
      </p:ext>
    </p:extLst>
  </p:cSld>
  <p:clrMapOvr>
    <a:masterClrMapping/>
  </p:clrMapOvr>
  <p:transition spd="slow" advClick="0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9"/>
          <a:stretch/>
        </p:blipFill>
        <p:spPr>
          <a:xfrm>
            <a:off x="-18000" y="567980"/>
            <a:ext cx="9180000" cy="5722041"/>
          </a:xfrm>
        </p:spPr>
      </p:pic>
    </p:spTree>
    <p:extLst>
      <p:ext uri="{BB962C8B-B14F-4D97-AF65-F5344CB8AC3E}">
        <p14:creationId xmlns:p14="http://schemas.microsoft.com/office/powerpoint/2010/main" val="1501112534"/>
      </p:ext>
    </p:extLst>
  </p:cSld>
  <p:clrMapOvr>
    <a:masterClrMapping/>
  </p:clrMapOvr>
  <p:transition spd="slow" advTm="1000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" y="311016"/>
            <a:ext cx="8730356" cy="6235969"/>
          </a:xfrm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193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3000">
        <p14:ripple/>
      </p:transition>
    </mc:Choice>
    <mc:Fallback xmlns="">
      <p:transition spd="slow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116</Words>
  <Application>Microsoft Office PowerPoint</Application>
  <PresentationFormat>Bildspel på skärmen (4:3)</PresentationFormat>
  <Paragraphs>30</Paragraphs>
  <Slides>34</Slides>
  <Notes>0</Notes>
  <HiddenSlides>1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Bildrubriker</vt:lpstr>
      </vt:variant>
      <vt:variant>
        <vt:i4>34</vt:i4>
      </vt:variant>
      <vt:variant>
        <vt:lpstr>Anpassade bildspel</vt:lpstr>
      </vt:variant>
      <vt:variant>
        <vt:i4>5</vt:i4>
      </vt:variant>
    </vt:vector>
  </HeadingPairs>
  <TitlesOfParts>
    <vt:vector size="41" baseType="lpstr">
      <vt:lpstr>Office-tema</vt:lpstr>
      <vt:lpstr>Anpassad formgivning</vt:lpstr>
      <vt:lpstr>Vi knyter ihop Borås City &amp; Knalleland!  Både fysiskt och mentalt</vt:lpstr>
      <vt:lpstr>Idag</vt:lpstr>
      <vt:lpstr>PowerPoint-presentation</vt:lpstr>
      <vt:lpstr>PowerPoint-presentation</vt:lpstr>
      <vt:lpstr>PowerPoint-presentation</vt:lpstr>
      <vt:lpstr>PowerPoint-presentation</vt:lpstr>
      <vt:lpstr>2018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2025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2035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Tack för att ni tittat &amp; lyssnat! </vt:lpstr>
      <vt:lpstr>Idag</vt:lpstr>
      <vt:lpstr>2018</vt:lpstr>
      <vt:lpstr>2025</vt:lpstr>
      <vt:lpstr>2035</vt:lpstr>
      <vt:lpstr>Tack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 knyter vi ihop Borås City &amp; Knalleland? – fysiskt och mentalt</dc:title>
  <dc:creator>Mia Landin</dc:creator>
  <cp:lastModifiedBy>Håkan Ahlin</cp:lastModifiedBy>
  <cp:revision>31</cp:revision>
  <dcterms:created xsi:type="dcterms:W3CDTF">2014-05-26T13:02:05Z</dcterms:created>
  <dcterms:modified xsi:type="dcterms:W3CDTF">2014-05-28T09:52:54Z</dcterms:modified>
</cp:coreProperties>
</file>