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slideLayouts/slideLayout5.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notesSlides/notesSlide48.xml" ContentType="application/vnd.openxmlformats-officedocument.presentationml.notesSlide+xml"/>
  <Override PartName="/ppt/slideLayouts/slideLayout139.xml" ContentType="application/vnd.openxmlformats-officedocument.presentationml.slideLayout+xml"/>
  <Override PartName="/ppt/tags/tag2.xml" ContentType="application/vnd.openxmlformats-officedocument.presentationml.tags+xml"/>
  <Override PartName="/ppt/slides/slide45.xml" ContentType="application/vnd.openxmlformats-officedocument.presentationml.slide+xml"/>
  <Override PartName="/ppt/slides/slide108.xml" ContentType="application/vnd.openxmlformats-officedocument.presentationml.slide+xml"/>
  <Override PartName="/ppt/slides/slide3.xml" ContentType="application/vnd.openxmlformats-officedocument.presentationml.slide+xml"/>
  <Override PartName="/ppt/slideLayouts/slideLayout101.xml" ContentType="application/vnd.openxmlformats-officedocument.presentationml.slideLayout+xml"/>
  <Override PartName="/ppt/notesSlides/notesSlide38.xml" ContentType="application/vnd.openxmlformats-officedocument.presentationml.notesSlide+xml"/>
  <Override PartName="/ppt/slideLayouts/slideLayout145.xml" ContentType="application/vnd.openxmlformats-officedocument.presentationml.slideLayout+xml"/>
  <Override PartName="/ppt/slides/slide114.xml" ContentType="application/vnd.openxmlformats-officedocument.presentationml.slide+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slideLayouts/slideLayout129.xml" ContentType="application/vnd.openxmlformats-officedocument.presentationml.slideLayout+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97.xml" ContentType="application/vnd.openxmlformats-officedocument.presentationml.slideLayout+xml"/>
  <Override PartName="/ppt/notesSlides/notesSlide44.xml" ContentType="application/vnd.openxmlformats-officedocument.presentationml.notesSlide+xml"/>
  <Override PartName="/ppt/slides/slide96.xml" ContentType="application/vnd.openxmlformats-officedocument.presentationml.slide+xml"/>
  <Override PartName="/ppt/slideLayouts/slideLayout135.xml" ContentType="application/vnd.openxmlformats-officedocument.presentationml.slideLayout+xml"/>
  <Override PartName="/ppt/slides/slide41.xml" ContentType="application/vnd.openxmlformats-officedocument.presentationml.slide+xml"/>
  <Override PartName="/ppt/slides/slide104.xml" ContentType="application/vnd.openxmlformats-officedocument.presentationml.slide+xml"/>
  <Override PartName="/ppt/slideLayouts/slideLayout26.xml" ContentType="application/vnd.openxmlformats-officedocument.presentationml.slideLayout+xml"/>
  <Default Extension="xml" ContentType="application/xml"/>
  <Override PartName="/ppt/slides/slide69.xml" ContentType="application/vnd.openxmlformats-officedocument.presentationml.slide+xml"/>
  <Override PartName="/docProps/app.xml" ContentType="application/vnd.openxmlformats-officedocument.extended-properties+xml"/>
  <Override PartName="/ppt/tags/tag18.xml" ContentType="application/vnd.openxmlformats-officedocument.presentationml.tags+xml"/>
  <Override PartName="/ppt/notesSlides/notesSlide50.xml" ContentType="application/vnd.openxmlformats-officedocument.presentationml.notesSlide+xml"/>
  <Override PartName="/ppt/slideLayouts/slideLayout141.xml" ContentType="application/vnd.openxmlformats-officedocument.presentationml.slideLayout+xml"/>
  <Override PartName="/ppt/slideMasters/slideMaster13.xml" ContentType="application/vnd.openxmlformats-officedocument.presentationml.slideMaster+xml"/>
  <Default Extension="png" ContentType="image/png"/>
  <Override PartName="/ppt/slides/slide110.xml" ContentType="application/vnd.openxmlformats-officedocument.presentationml.slide+xml"/>
  <Override PartName="/ppt/slideLayouts/slideLayout32.xml" ContentType="application/vnd.openxmlformats-officedocument.presentationml.slideLayout+xml"/>
  <Override PartName="/ppt/slideLayouts/slideLayout125.xml" ContentType="application/vnd.openxmlformats-officedocument.presentationml.slideLayout+xml"/>
  <Override PartName="/ppt/slides/slide31.xml" ContentType="application/vnd.openxmlformats-officedocument.presentationml.slide+xml"/>
  <Override PartName="/ppt/slideLayouts/slideLayout93.xml" ContentType="application/vnd.openxmlformats-officedocument.presentationml.slideLayout+xml"/>
  <Override PartName="/ppt/slides/slide59.xml" ContentType="application/vnd.openxmlformats-officedocument.presentationml.slide+xml"/>
  <Override PartName="/ppt/notesSlides/notesSlide40.xml" ContentType="application/vnd.openxmlformats-officedocument.presentationml.notesSlide+xml"/>
  <Override PartName="/ppt/slideLayouts/slideLayout131.xml" ContentType="application/vnd.openxmlformats-officedocument.presentationml.slideLayout+xml"/>
  <Override PartName="/ppt/slideLayouts/slideLayout22.xml" ContentType="application/vnd.openxmlformats-officedocument.presentationml.slideLayout+xml"/>
  <Override PartName="/ppt/slides/slide65.xml" ContentType="application/vnd.openxmlformats-officedocument.presentationml.slide+xml"/>
  <Override PartName="/ppt/notesSlides/notesSlide4.xml" ContentType="application/vnd.openxmlformats-officedocument.presentationml.notesSlide+xml"/>
  <Override PartName="/ppt/tags/tag14.xml" ContentType="application/vnd.openxmlformats-officedocument.presentationml.tags+xml"/>
  <Override PartName="/ppt/slides/slide71.xml" ContentType="application/vnd.openxmlformats-officedocument.presentationml.slide+xml"/>
  <Override PartName="/ppt/tags/tag20.xml" ContentType="application/vnd.openxmlformats-officedocument.presentationml.tags+xml"/>
  <Override PartName="/ppt/slideLayouts/slideLayout149.xml" ContentType="application/vnd.openxmlformats-officedocument.presentationml.slideLayout+xml"/>
  <Override PartName="/ppt/slideLayouts/slideLayout56.xml" ContentType="application/vnd.openxmlformats-officedocument.presentationml.slideLayout+xml"/>
  <Override PartName="/ppt/slides/slide55.xml" ContentType="application/vnd.openxmlformats-officedocument.presentationml.slide+xml"/>
  <Override PartName="/ppt/slideMasters/slideMaster9.xml" ContentType="application/vnd.openxmlformats-officedocument.presentationml.slideMaster+xml"/>
  <Override PartName="/ppt/slideLayouts/slideLayout62.xml" ContentType="application/vnd.openxmlformats-officedocument.presentationml.slideLayout+xml"/>
  <Override PartName="/ppt/slides/slide28.xml" ContentType="application/vnd.openxmlformats-officedocument.presentationml.slide+xml"/>
  <Override PartName="/ppt/slides/slide61.xml" ContentType="application/vnd.openxmlformats-officedocument.presentationml.slide+xml"/>
  <Override PartName="/ppt/slideLayouts/slideLayout46.xml" ContentType="application/vnd.openxmlformats-officedocument.presentationml.slideLayout+xml"/>
  <Override PartName="/ppt/tags/tag10.xml" ContentType="application/vnd.openxmlformats-officedocument.presentationml.tags+xml"/>
  <Override PartName="/ppt/handoutMasters/handoutMaster1.xml" ContentType="application/vnd.openxmlformats-officedocument.presentationml.handoutMaster+xml"/>
  <Override PartName="/ppt/slides/slide89.xml" ContentType="application/vnd.openxmlformats-officedocument.presentationml.slide+xml"/>
  <Override PartName="/ppt/slideLayouts/slideLayout19.xml" ContentType="application/vnd.openxmlformats-officedocument.presentationml.slideLayout+xml"/>
  <Override PartName="/ppt/slideLayouts/slideLayout52.xml" ContentType="application/vnd.openxmlformats-officedocument.presentationml.slideLayout+xml"/>
  <Override PartName="/ppt/slides/slide18.xml" ContentType="application/vnd.openxmlformats-officedocument.presentationml.slide+xml"/>
  <Override PartName="/ppt/theme/theme14.xml" ContentType="application/vnd.openxmlformats-officedocument.theme+xml"/>
  <Override PartName="/ppt/slides/slide51.xml" ContentType="application/vnd.openxmlformats-officedocument.presentationml.slide+xml"/>
  <Override PartName="/ppt/slides/slide95.xml" ContentType="application/vnd.openxmlformats-officedocument.presentationml.slide+xml"/>
  <Override PartName="/ppt/notesSlides/notesSlide27.xml" ContentType="application/vnd.openxmlformats-officedocument.presentationml.notesSlide+xml"/>
  <Override PartName="/ppt/slides/slide79.xml" ContentType="application/vnd.openxmlformats-officedocument.presentationml.slide+xml"/>
  <Override PartName="/ppt/slideMasters/slideMaster5.xml" ContentType="application/vnd.openxmlformats-officedocument.presentationml.slideMaster+xml"/>
  <Override PartName="/ppt/slides/slide103.xml" ContentType="application/vnd.openxmlformats-officedocument.presentationml.slide+xml"/>
  <Override PartName="/ppt/slideLayouts/slideLayout118.xml" ContentType="application/vnd.openxmlformats-officedocument.presentationml.slideLayout+xml"/>
  <Override PartName="/ppt/slides/slide24.xml" ContentType="application/vnd.openxmlformats-officedocument.presentationml.slide+xml"/>
  <Override PartName="/ppt/slideLayouts/slideLayout151.xml" ContentType="application/vnd.openxmlformats-officedocument.presentationml.slideLayout+xml"/>
  <Override PartName="/ppt/slideLayouts/slideLayout42.xml" ContentType="application/vnd.openxmlformats-officedocument.presentationml.slideLayout+xml"/>
  <Override PartName="/ppt/tags/tag9.xml" ContentType="application/vnd.openxmlformats-officedocument.presentationml.tags+xml"/>
  <Override PartName="/ppt/slideLayouts/slideLayout86.xml" ContentType="application/vnd.openxmlformats-officedocument.presentationml.slideLayout+xml"/>
  <Override PartName="/ppt/notesSlides/notesSlide33.xml" ContentType="application/vnd.openxmlformats-officedocument.presentationml.notesSlide+xml"/>
  <Override PartName="/ppt/slides/slide85.xml" ContentType="application/vnd.openxmlformats-officedocument.presentationml.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slideLayouts/slideLayout124.xml" ContentType="application/vnd.openxmlformats-officedocument.presentationml.slideLayout+xml"/>
  <Override PartName="/ppt/slideLayouts/slideLayout15.xml" ContentType="application/vnd.openxmlformats-officedocument.presentationml.slideLayout+xml"/>
  <Override PartName="/ppt/slideLayouts/slideLayout108.xml" ContentType="application/vnd.openxmlformats-officedocument.presentationml.slideLayout+xml"/>
  <Override PartName="/ppt/slides/slide14.xml" ContentType="application/vnd.openxmlformats-officedocument.presentationml.slide+xml"/>
  <Override PartName="/ppt/theme/theme10.xml" ContentType="application/vnd.openxmlformats-officedocument.theme+xml"/>
  <Override PartName="/ppt/slides/slide91.xml" ContentType="application/vnd.openxmlformats-officedocument.presentationml.slide+xml"/>
  <Override PartName="/ppt/slideLayouts/slideLayout76.xml" ContentType="application/vnd.openxmlformats-officedocument.presentationml.slideLayout+xml"/>
  <Override PartName="/ppt/notesSlides/notesSlide23.xml" ContentType="application/vnd.openxmlformats-officedocument.presentationml.notesSlide+xml"/>
  <Override PartName="/ppt/slides/slide75.xml" ContentType="application/vnd.openxmlformats-officedocument.presentationml.slide+xml"/>
  <Override PartName="/ppt/slideLayouts/slideLayout8.xml" ContentType="application/vnd.openxmlformats-officedocument.presentationml.slideLayout+xml"/>
  <Override PartName="/ppt/theme/theme7.xml" ContentType="application/vnd.openxmlformats-officedocument.theme+xml"/>
  <Override PartName="/ppt/slideMasters/slideMaster1.xml" ContentType="application/vnd.openxmlformats-officedocument.presentationml.slideMaster+xml"/>
  <Override PartName="/ppt/slideLayouts/slideLayout114.xml" ContentType="application/vnd.openxmlformats-officedocument.presentationml.slideLayout+xml"/>
  <Override PartName="/ppt/slides/slide20.xml" ContentType="application/vnd.openxmlformats-officedocument.presentationml.slide+xml"/>
  <Override PartName="/ppt/tags/tag5.xml" ContentType="application/vnd.openxmlformats-officedocument.presentationml.tags+xml"/>
  <Default Extension="bin" ContentType="application/vnd.openxmlformats-officedocument.presentationml.printerSettings"/>
  <Override PartName="/ppt/slideLayouts/slideLayout82.xml" ContentType="application/vnd.openxmlformats-officedocument.presentationml.slideLayout+xml"/>
  <Override PartName="/ppt/slides/slide48.xml" ContentType="application/vnd.openxmlformats-officedocument.presentationml.slide+xml"/>
  <Override PartName="/ppt/slides/slide81.xml" ContentType="application/vnd.openxmlformats-officedocument.presentationml.slide+xml"/>
  <Override PartName="/ppt/slideLayouts/slideLayout66.xml" ContentType="application/vnd.openxmlformats-officedocument.presentationml.slideLayout+xml"/>
  <Override PartName="/ppt/notesSlides/notesSlide13.xml" ContentType="application/vnd.openxmlformats-officedocument.presentationml.notesSlide+xml"/>
  <Override PartName="/ppt/slideLayouts/slideLayout120.xml" ContentType="application/vnd.openxmlformats-officedocument.presentationml.slideLayout+xml"/>
  <Override PartName="/ppt/slideLayouts/slideLayout11.xml" ContentType="application/vnd.openxmlformats-officedocument.presentationml.slideLayout+xml"/>
  <Override PartName="/ppt/slideLayouts/slideLayout104.xml" ContentType="application/vnd.openxmlformats-officedocument.presentationml.slideLayout+xml"/>
  <Override PartName="/ppt/slides/slide6.xml" ContentType="application/vnd.openxmlformats-officedocument.presentationml.slide+xml"/>
  <Override PartName="/ppt/slides/slide10.xml" ContentType="application/vnd.openxmlformats-officedocument.presentationml.slide+xml"/>
  <Override PartName="/ppt/slideLayouts/slideLayout148.xml" ContentType="application/vnd.openxmlformats-officedocument.presentationml.slideLayout+xml"/>
  <Override PartName="/ppt/slides/slide117.xml" ContentType="application/vnd.openxmlformats-officedocument.presentationml.slide+xml"/>
  <Override PartName="/ppt/slideLayouts/slideLayout39.xml" ContentType="application/vnd.openxmlformats-officedocument.presentationml.slideLayout+xml"/>
  <Override PartName="/ppt/slideLayouts/slideLayout72.xml" ContentType="application/vnd.openxmlformats-officedocument.presentationml.slideLayout+xml"/>
  <Override PartName="/ppt/slides/slide38.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47.xml" ContentType="application/vnd.openxmlformats-officedocument.presentationml.notesSlide+xml"/>
  <Override PartName="/ppt/slides/slide99.xml" ContentType="application/vnd.openxmlformats-officedocument.presentationml.slide+xml"/>
  <Override PartName="/ppt/slideLayouts/slideLayout110.xml" ContentType="application/vnd.openxmlformats-officedocument.presentationml.slideLayout+xml"/>
  <Override PartName="/ppt/tags/tag1.xml" ContentType="application/vnd.openxmlformats-officedocument.presentationml.tags+xml"/>
  <Override PartName="/ppt/slideLayouts/slideLayout138.xml" ContentType="application/vnd.openxmlformats-officedocument.presentationml.slideLayout+xml"/>
  <Override PartName="/ppt/slides/slide44.xml" ContentType="application/vnd.openxmlformats-officedocument.presentationml.slide+xml"/>
  <Override PartName="/ppt/slides/slide107.xml" ContentType="application/vnd.openxmlformats-officedocument.presentationml.slide+xml"/>
  <Override PartName="/ppt/slideLayouts/slideLayout29.xml" ContentType="application/vnd.openxmlformats-officedocument.presentationml.slideLayout+xml"/>
  <Override PartName="/ppt/notesSlides/notesSlide53.xml" ContentType="application/vnd.openxmlformats-officedocument.presentationml.notesSlide+xml"/>
  <Override PartName="/ppt/slides/slide2.xml" ContentType="application/vnd.openxmlformats-officedocument.presentationml.slide+xml"/>
  <Override PartName="/ppt/slideLayouts/slideLayout100.xml" ContentType="application/vnd.openxmlformats-officedocument.presentationml.slideLayout+xml"/>
  <Override PartName="/ppt/notesSlides/notesSlide37.xml" ContentType="application/vnd.openxmlformats-officedocument.presentationml.notesSlide+xml"/>
  <Override PartName="/ppt/slideLayouts/slideLayout144.xml" ContentType="application/vnd.openxmlformats-officedocument.presentationml.slideLayout+xml"/>
  <Default Extension="vml" ContentType="application/vnd.openxmlformats-officedocument.vmlDrawing"/>
  <Override PartName="/ppt/slides/slide113.xml" ContentType="application/vnd.openxmlformats-officedocument.presentationml.slide+xml"/>
  <Override PartName="/ppt/slideLayouts/slideLayout35.xml" ContentType="application/vnd.openxmlformats-officedocument.presentationml.slideLayout+xml"/>
  <Override PartName="/ppt/slideLayouts/slideLayout128.xml" ContentType="application/vnd.openxmlformats-officedocument.presentationml.slideLayout+xml"/>
  <Override PartName="/ppt/slides/slide34.xml" ContentType="application/vnd.openxmlformats-officedocument.presentationml.slide+xml"/>
  <Override PartName="/ppt/charts/chart3.xml" ContentType="application/vnd.openxmlformats-officedocument.drawingml.chart+xml"/>
  <Override PartName="/ppt/slideLayouts/slideLayout96.xml" ContentType="application/vnd.openxmlformats-officedocument.presentationml.slideLayout+xml"/>
  <Override PartName="/ppt/notesSlides/notesSlide43.xml" ContentType="application/vnd.openxmlformats-officedocument.presentationml.notesSlide+xml"/>
  <Override PartName="/ppt/slideLayouts/slideLayout134.xml" ContentType="application/vnd.openxmlformats-officedocument.presentationml.slideLayout+xml"/>
  <Override PartName="/ppt/slides/slide40.xml" ContentType="application/vnd.openxmlformats-officedocument.presentationml.slide+xml"/>
  <Override PartName="/ppt/slideLayouts/slideLayout25.xml" ContentType="application/vnd.openxmlformats-officedocument.presentationml.slideLayout+xml"/>
  <Override PartName="/ppt/notesSlides/notesSlide7.xml" ContentType="application/vnd.openxmlformats-officedocument.presentationml.notesSlide+xml"/>
  <Default Extension="jpeg" ContentType="image/jpeg"/>
  <Override PartName="/ppt/tags/tag17.xml" ContentType="application/vnd.openxmlformats-officedocument.presentationml.tags+xml"/>
  <Override PartName="/ppt/slides/slide68.xml" ContentType="application/vnd.openxmlformats-officedocument.presentationml.slide+xml"/>
  <Override PartName="/ppt/slideLayouts/slideLayout140.xml" ContentType="application/vnd.openxmlformats-officedocument.presentationml.slideLayout+xml"/>
  <Override PartName="/ppt/slideMasters/slideMaster12.xml" ContentType="application/vnd.openxmlformats-officedocument.presentationml.slideMaster+xml"/>
  <Override PartName="/ppt/theme/themeOverride2.xml" ContentType="application/vnd.openxmlformats-officedocument.themeOverride+xml"/>
  <Override PartName="/ppt/slideLayouts/slideLayout31.xml" ContentType="application/vnd.openxmlformats-officedocument.presentationml.slideLayout+xml"/>
  <Override PartName="/ppt/slides/slide30.xml" ContentType="application/vnd.openxmlformats-officedocument.presentationml.slide+xml"/>
  <Override PartName="/ppt/slideLayouts/slideLayout59.xml" ContentType="application/vnd.openxmlformats-officedocument.presentationml.slideLayout+xml"/>
  <Override PartName="/ppt/slideLayouts/slideLayout92.xml" ContentType="application/vnd.openxmlformats-officedocument.presentationml.slideLayout+xml"/>
  <Override PartName="/ppt/slides/slide58.xml" ContentType="application/vnd.openxmlformats-officedocument.presentationml.slide+xml"/>
  <Override PartName="/ppt/slideLayouts/slideLayout130.xml" ContentType="application/vnd.openxmlformats-officedocument.presentationml.slideLayout+xml"/>
  <Override PartName="/ppt/slideLayouts/slideLayout21.xml" ContentType="application/vnd.openxmlformats-officedocument.presentationml.slideLayout+xml"/>
  <Override PartName="/ppt/slides/slide64.xml" ContentType="application/vnd.openxmlformats-officedocument.presentationml.slide+xml"/>
  <Override PartName="/ppt/notesSlides/notesSlide3.xml" ContentType="application/vnd.openxmlformats-officedocument.presentationml.notesSlide+xml"/>
  <Override PartName="/ppt/tags/tag13.xml" ContentType="application/vnd.openxmlformats-officedocument.presentationml.tags+xml"/>
  <Override PartName="/ppt/slideLayouts/slideLayout49.xml" ContentType="application/vnd.openxmlformats-officedocument.presentationml.slideLayout+xml"/>
  <Override PartName="/ppt/slides/slide70.xml" ContentType="application/vnd.openxmlformats-officedocument.presentationml.slide+xml"/>
  <Override PartName="/ppt/slideLayouts/slideLayout55.xml" ContentType="application/vnd.openxmlformats-officedocument.presentationml.slideLayout+xml"/>
  <Override PartName="/ppt/slides/slide54.xml" ContentType="application/vnd.openxmlformats-officedocument.presentationml.slide+xml"/>
  <Override PartName="/ppt/slideMasters/slideMaster8.xml" ContentType="application/vnd.openxmlformats-officedocument.presentationml.slideMaster+xml"/>
  <Override PartName="/ppt/slideLayouts/slideLayout61.xml" ContentType="application/vnd.openxmlformats-officedocument.presentationml.slideLayout+xml"/>
  <Override PartName="/ppt/slides/slide27.xml" ContentType="application/vnd.openxmlformats-officedocument.presentationml.slide+xml"/>
  <Override PartName="/ppt/slides/slide60.xml" ContentType="application/vnd.openxmlformats-officedocument.presentationml.slide+xml"/>
  <Override PartName="/ppt/slideLayouts/slideLayout45.xml" ContentType="application/vnd.openxmlformats-officedocument.presentationml.slideLayout+xml"/>
  <Override PartName="/ppt/slides/slide88.xml" ContentType="application/vnd.openxmlformats-officedocument.presentationml.slide+xml"/>
  <Override PartName="/ppt/slideLayouts/slideLayout18.xml" ContentType="application/vnd.openxmlformats-officedocument.presentationml.slideLayout+xml"/>
  <Override PartName="/ppt/slideLayouts/slideLayout51.xml" ContentType="application/vnd.openxmlformats-officedocument.presentationml.slideLayout+xml"/>
  <Override PartName="/ppt/slides/slide17.xml" ContentType="application/vnd.openxmlformats-officedocument.presentationml.slide+xml"/>
  <Override PartName="/ppt/slides/slide50.xml" ContentType="application/vnd.openxmlformats-officedocument.presentationml.slide+xml"/>
  <Override PartName="/ppt/theme/theme13.xml" ContentType="application/vnd.openxmlformats-officedocument.theme+xml"/>
  <Override PartName="/ppt/slides/slide94.xml" ContentType="application/vnd.openxmlformats-officedocument.presentationml.slide+xml"/>
  <Override PartName="/ppt/slideLayouts/slideLayout79.xml" ContentType="application/vnd.openxmlformats-officedocument.presentationml.slideLayout+xml"/>
  <Override PartName="/ppt/notesSlides/notesSlide26.xml" ContentType="application/vnd.openxmlformats-officedocument.presentationml.notesSlide+xml"/>
  <Override PartName="/ppt/slides/slide78.xml" ContentType="application/vnd.openxmlformats-officedocument.presentationml.slide+xml"/>
  <Override PartName="/ppt/slides/slide102.xml" ContentType="application/vnd.openxmlformats-officedocument.presentationml.slide+xml"/>
  <Override PartName="/ppt/slideMasters/slideMaster4.xml" ContentType="application/vnd.openxmlformats-officedocument.presentationml.slideMaster+xml"/>
  <Override PartName="/ppt/slideLayouts/slideLayout117.xml" ContentType="application/vnd.openxmlformats-officedocument.presentationml.slideLayout+xml"/>
  <Override PartName="/ppt/slides/slide23.xml" ContentType="application/vnd.openxmlformats-officedocument.presentationml.slide+xml"/>
  <Override PartName="/ppt/slideLayouts/slideLayout150.xml" ContentType="application/vnd.openxmlformats-officedocument.presentationml.slideLayout+xml"/>
  <Override PartName="/ppt/slideLayouts/slideLayout41.xml" ContentType="application/vnd.openxmlformats-officedocument.presentationml.slideLayout+xml"/>
  <Override PartName="/ppt/tags/tag8.xml" ContentType="application/vnd.openxmlformats-officedocument.presentationml.tags+xml"/>
  <Override PartName="/ppt/slideLayouts/slideLayout85.xml" ContentType="application/vnd.openxmlformats-officedocument.presentationml.slideLayout+xml"/>
  <Override PartName="/ppt/notesSlides/notesSlide32.xml" ContentType="application/vnd.openxmlformats-officedocument.presentationml.notesSlide+xml"/>
  <Override PartName="/ppt/slides/slide84.xml" ContentType="application/vnd.openxmlformats-officedocument.presentationml.slide+xml"/>
  <Override PartName="/ppt/slideLayouts/slideLayout69.xml" ContentType="application/vnd.openxmlformats-officedocument.presentationml.slideLayout+xml"/>
  <Override PartName="/ppt/presProps.xml" ContentType="application/vnd.openxmlformats-officedocument.presentationml.presProps+xml"/>
  <Override PartName="/ppt/notesSlides/notesSlide16.xml" ContentType="application/vnd.openxmlformats-officedocument.presentationml.notesSlide+xml"/>
  <Override PartName="/ppt/slideLayouts/slideLayout123.xml" ContentType="application/vnd.openxmlformats-officedocument.presentationml.slideLayout+xml"/>
  <Override PartName="/ppt/slides/slide9.xml" ContentType="application/vnd.openxmlformats-officedocument.presentationml.slide+xml"/>
  <Override PartName="/ppt/slideLayouts/slideLayout14.xml" ContentType="application/vnd.openxmlformats-officedocument.presentationml.slideLayout+xml"/>
  <Override PartName="/ppt/slideLayouts/slideLayout107.xml" ContentType="application/vnd.openxmlformats-officedocument.presentationml.slideLayout+xml"/>
  <Override PartName="/ppt/slides/slide13.xml" ContentType="application/vnd.openxmlformats-officedocument.presentationml.slide+xml"/>
  <Default Extension="rels" ContentType="application/vnd.openxmlformats-package.relationships+xml"/>
  <Override PartName="/ppt/slides/slide90.xml" ContentType="application/vnd.openxmlformats-officedocument.presentationml.slide+xml"/>
  <Override PartName="/ppt/slideLayouts/slideLayout75.xml" ContentType="application/vnd.openxmlformats-officedocument.presentationml.slideLayout+xml"/>
  <Override PartName="/ppt/notesSlides/notesSlide22.xml" ContentType="application/vnd.openxmlformats-officedocument.presentationml.notesSlide+xml"/>
  <Override PartName="/ppt/slides/slide74.xml" ContentType="application/vnd.openxmlformats-officedocument.presentationml.slide+xml"/>
  <Override PartName="/ppt/slideLayouts/slideLayout7.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tags/tag4.xml" ContentType="application/vnd.openxmlformats-officedocument.presentationml.tags+xml"/>
  <Override PartName="/ppt/slideLayouts/slideLayout81.xml" ContentType="application/vnd.openxmlformats-officedocument.presentationml.slideLayout+xml"/>
  <Override PartName="/ppt/slides/slide47.xml" ContentType="application/vnd.openxmlformats-officedocument.presentationml.slide+xml"/>
  <Override PartName="/ppt/slides/slide80.xml" ContentType="application/vnd.openxmlformats-officedocument.presentationml.slide+xml"/>
  <Override PartName="/ppt/slideLayouts/slideLayout65.xml" ContentType="application/vnd.openxmlformats-officedocument.presentationml.slideLayout+xml"/>
  <Override PartName="/ppt/notesSlides/notesSlide12.xml" ContentType="application/vnd.openxmlformats-officedocument.presentationml.notesSlide+xml"/>
  <Override PartName="/ppt/slides/slide5.xml" ContentType="application/vnd.openxmlformats-officedocument.presentationml.slide+xml"/>
  <Override PartName="/ppt/slideLayouts/slideLayout103.xml" ContentType="application/vnd.openxmlformats-officedocument.presentationml.slideLayout+xml"/>
  <Override PartName="/ppt/slideLayouts/slideLayout10.xml" ContentType="application/vnd.openxmlformats-officedocument.presentationml.slideLayout+xml"/>
  <Override PartName="/ppt/slideLayouts/slideLayout147.xml" ContentType="application/vnd.openxmlformats-officedocument.presentationml.slideLayout+xml"/>
  <Override PartName="/ppt/slides/slide116.xml" ContentType="application/vnd.openxmlformats-officedocument.presentationml.slide+xml"/>
  <Override PartName="/ppt/slideLayouts/slideLayout38.xml" ContentType="application/vnd.openxmlformats-officedocument.presentationml.slideLayout+xml"/>
  <Override PartName="/ppt/slideLayouts/slideLayout71.xml" ContentType="application/vnd.openxmlformats-officedocument.presentationml.slideLayout+xml"/>
  <Override PartName="/ppt/slides/slide37.xml" ContentType="application/vnd.openxmlformats-officedocument.presentationml.slide+xml"/>
  <Override PartName="/ppt/slideLayouts/slideLayout3.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notesSlides/notesSlide46.xml" ContentType="application/vnd.openxmlformats-officedocument.presentationml.notesSlide+xml"/>
  <Override PartName="/ppt/slides/slide98.xml" ContentType="application/vnd.openxmlformats-officedocument.presentationml.slide+xml"/>
  <Override PartName="/ppt/slideLayouts/slideLayout137.xml" ContentType="application/vnd.openxmlformats-officedocument.presentationml.slideLayout+xml"/>
  <Override PartName="/ppt/slides/slide43.xml" ContentType="application/vnd.openxmlformats-officedocument.presentationml.slide+xml"/>
  <Override PartName="/ppt/slides/slide106.xml" ContentType="application/vnd.openxmlformats-officedocument.presentationml.slide+xml"/>
  <Override PartName="/ppt/slideLayouts/slideLayout28.xml" ContentType="application/vnd.openxmlformats-officedocument.presentationml.slideLayout+xml"/>
  <Override PartName="/ppt/notesSlides/notesSlide52.xml" ContentType="application/vnd.openxmlformats-officedocument.presentationml.notesSlide+xml"/>
  <Override PartName="/ppt/slideLayouts/slideLayout89.xml" ContentType="application/vnd.openxmlformats-officedocument.presentationml.slideLayout+xml"/>
  <Override PartName="/ppt/slides/slide1.xml" ContentType="application/vnd.openxmlformats-officedocument.presentationml.slide+xml"/>
  <Override PartName="/ppt/notesSlides/notesSlide36.xml" ContentType="application/vnd.openxmlformats-officedocument.presentationml.notesSlide+xml"/>
  <Override PartName="/ppt/slideLayouts/slideLayout143.xml" ContentType="application/vnd.openxmlformats-officedocument.presentationml.slideLayout+xml"/>
  <Override PartName="/ppt/embeddings/oleObject1.bin" ContentType="application/vnd.openxmlformats-officedocument.oleObject"/>
  <Override PartName="/ppt/slides/slide112.xml" ContentType="application/vnd.openxmlformats-officedocument.presentationml.slide+xml"/>
  <Override PartName="/ppt/slideLayouts/slideLayout34.xml" ContentType="application/vnd.openxmlformats-officedocument.presentationml.slideLayout+xml"/>
  <Override PartName="/ppt/slideLayouts/slideLayout127.xml" ContentType="application/vnd.openxmlformats-officedocument.presentationml.slideLayout+xml"/>
  <Override PartName="/ppt/slides/slide33.xml" ContentType="application/vnd.openxmlformats-officedocument.presentationml.slide+xml"/>
  <Override PartName="/ppt/charts/chart2.xml" ContentType="application/vnd.openxmlformats-officedocument.drawingml.chart+xml"/>
  <Override PartName="/ppt/slideLayouts/slideLayout95.xml" ContentType="application/vnd.openxmlformats-officedocument.presentationml.slideLayout+xml"/>
  <Override PartName="/ppt/notesSlides/notesSlide42.xml" ContentType="application/vnd.openxmlformats-officedocument.presentationml.notesSlide+xml"/>
  <Override PartName="/ppt/slideLayouts/slideLayout133.xml" ContentType="application/vnd.openxmlformats-officedocument.presentationml.slideLayout+xml"/>
  <Override PartName="/ppt/slideLayouts/slideLayout24.xml" ContentType="application/vnd.openxmlformats-officedocument.presentationml.slideLayout+xml"/>
  <Override PartName="/ppt/slides/slide67.xml" ContentType="application/vnd.openxmlformats-officedocument.presentationml.slide+xml"/>
  <Override PartName="/ppt/notesSlides/notesSlide6.xml" ContentType="application/vnd.openxmlformats-officedocument.presentationml.notesSlide+xml"/>
  <Override PartName="/ppt/tags/tag16.xml" ContentType="application/vnd.openxmlformats-officedocument.presentationml.tags+xml"/>
  <Override PartName="/ppt/slideMasters/slideMaster11.xml" ContentType="application/vnd.openxmlformats-officedocument.presentationml.slideMaster+xml"/>
  <Override PartName="/ppt/theme/themeOverride1.xml" ContentType="application/vnd.openxmlformats-officedocument.themeOverride+xml"/>
  <Override PartName="/ppt/slideLayouts/slideLayout30.xml" ContentType="application/vnd.openxmlformats-officedocument.presentationml.slideLayout+xml"/>
  <Override PartName="/ppt/tableStyles.xml" ContentType="application/vnd.openxmlformats-officedocument.presentationml.tableStyles+xml"/>
  <Override PartName="/ppt/slideLayouts/slideLayout58.xml" ContentType="application/vnd.openxmlformats-officedocument.presentationml.slideLayout+xml"/>
  <Override PartName="/ppt/slideLayouts/slideLayout91.xml" ContentType="application/vnd.openxmlformats-officedocument.presentationml.slideLayout+xml"/>
  <Override PartName="/ppt/slides/slide57.xml" ContentType="application/vnd.openxmlformats-officedocument.presentationml.slide+xml"/>
  <Override PartName="/ppt/slideLayouts/slideLayout20.xml" ContentType="application/vnd.openxmlformats-officedocument.presentationml.slideLayout+xml"/>
  <Override PartName="/ppt/slideLayouts/slideLayout64.xml" ContentType="application/vnd.openxmlformats-officedocument.presentationml.slideLayout+xml"/>
  <Override PartName="/ppt/slides/slide63.xml" ContentType="application/vnd.openxmlformats-officedocument.presentationml.slide+xml"/>
  <Override PartName="/ppt/notesSlides/notesSlide2.xml" ContentType="application/vnd.openxmlformats-officedocument.presentationml.notesSlide+xml"/>
  <Override PartName="/ppt/slideLayouts/slideLayout48.xml" ContentType="application/vnd.openxmlformats-officedocument.presentationml.slideLayout+xml"/>
  <Override PartName="/ppt/tags/tag12.xml" ContentType="application/vnd.openxmlformats-officedocument.presentationml.tags+xml"/>
  <Override PartName="/ppt/viewProps.xml" ContentType="application/vnd.openxmlformats-officedocument.presentationml.viewProps+xml"/>
  <Override PartName="/ppt/slideLayouts/slideLayout54.xml" ContentType="application/vnd.openxmlformats-officedocument.presentationml.slideLayout+xml"/>
  <Override PartName="/ppt/slides/slide53.xml" ContentType="application/vnd.openxmlformats-officedocument.presentationml.slide+xml"/>
  <Override PartName="/ppt/notesSlides/notesSlide29.xml" ContentType="application/vnd.openxmlformats-officedocument.presentationml.notesSlide+xml"/>
  <Override PartName="/ppt/slideMasters/slideMaster7.xml" ContentType="application/vnd.openxmlformats-officedocument.presentationml.slideMaster+xml"/>
  <Override PartName="/ppt/slideLayouts/slideLayout60.xml" ContentType="application/vnd.openxmlformats-officedocument.presentationml.slideLayout+xml"/>
  <Override PartName="/ppt/slides/slide26.xml" ContentType="application/vnd.openxmlformats-officedocument.presentationml.slide+xml"/>
  <Override PartName="/ppt/slideLayouts/slideLayout44.xml" ContentType="application/vnd.openxmlformats-officedocument.presentationml.slideLayout+xml"/>
  <Override PartName="/ppt/slideLayouts/slideLayout88.xml" ContentType="application/vnd.openxmlformats-officedocument.presentationml.slideLayout+xml"/>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slideLayouts/slideLayout17.xml" ContentType="application/vnd.openxmlformats-officedocument.presentationml.slideLayout+xml"/>
  <Override PartName="/ppt/slideLayouts/slideLayout50.xml" ContentType="application/vnd.openxmlformats-officedocument.presentationml.slideLayout+xml"/>
  <Override PartName="/ppt/slides/slide16.xml" ContentType="application/vnd.openxmlformats-officedocument.presentationml.slide+xml"/>
  <Override PartName="/ppt/theme/theme12.xml" ContentType="application/vnd.openxmlformats-officedocument.theme+xml"/>
  <Override PartName="/ppt/slides/slide93.xml" ContentType="application/vnd.openxmlformats-officedocument.presentationml.slide+xml"/>
  <Override PartName="/ppt/slideLayouts/slideLayout78.xml" ContentType="application/vnd.openxmlformats-officedocument.presentationml.slideLayout+xml"/>
  <Override PartName="/ppt/notesSlides/notesSlide25.xml" ContentType="application/vnd.openxmlformats-officedocument.presentationml.notesSlide+xml"/>
  <Override PartName="/ppt/slides/slide77.xml" ContentType="application/vnd.openxmlformats-officedocument.presentationml.slide+xml"/>
  <Override PartName="/ppt/theme/theme9.xml" ContentType="application/vnd.openxmlformats-officedocument.theme+xml"/>
  <Override PartName="/ppt/slideMasters/slideMaster3.xml" ContentType="application/vnd.openxmlformats-officedocument.presentationml.slideMaster+xml"/>
  <Override PartName="/ppt/slides/slide101.xml" ContentType="application/vnd.openxmlformats-officedocument.presentationml.slide+xml"/>
  <Override PartName="/ppt/slideLayouts/slideLayout116.xml" ContentType="application/vnd.openxmlformats-officedocument.presentationml.slideLayout+xml"/>
  <Override PartName="/ppt/slides/slide22.xml" ContentType="application/vnd.openxmlformats-officedocument.presentationml.slide+xml"/>
  <Override PartName="/ppt/slideLayouts/slideLayout40.xml" ContentType="application/vnd.openxmlformats-officedocument.presentationml.slideLayout+xml"/>
  <Override PartName="/ppt/tags/tag7.xml" ContentType="application/vnd.openxmlformats-officedocument.presentationml.tags+xml"/>
  <Override PartName="/ppt/slideLayouts/slideLayout84.xml" ContentType="application/vnd.openxmlformats-officedocument.presentationml.slideLayout+xml"/>
  <Override PartName="/ppt/notesSlides/notesSlide31.xml" ContentType="application/vnd.openxmlformats-officedocument.presentationml.notesSlide+xml"/>
  <Override PartName="/ppt/slides/slide83.xml" ContentType="application/vnd.openxmlformats-officedocument.presentationml.slide+xml"/>
  <Override PartName="/ppt/slideLayouts/slideLayout68.xml" ContentType="application/vnd.openxmlformats-officedocument.presentationml.slideLayout+xml"/>
  <Override PartName="/ppt/notesSlides/notesSlide15.xml" ContentType="application/vnd.openxmlformats-officedocument.presentationml.notesSlide+xml"/>
  <Override PartName="/ppt/slideLayouts/slideLayout122.xml" ContentType="application/vnd.openxmlformats-officedocument.presentationml.slideLayout+xml"/>
  <Override PartName="/ppt/slideLayouts/slideLayout13.xml" ContentType="application/vnd.openxmlformats-officedocument.presentationml.slideLayout+xml"/>
  <Override PartName="/ppt/slideLayouts/slideLayout106.xml" ContentType="application/vnd.openxmlformats-officedocument.presentationml.slideLayout+xml"/>
  <Override PartName="/ppt/slides/slide8.xml" ContentType="application/vnd.openxmlformats-officedocument.presentationml.slide+xml"/>
  <Override PartName="/ppt/slides/slide12.xml" ContentType="application/vnd.openxmlformats-officedocument.presentationml.slide+xml"/>
  <Override PartName="/ppt/slides/slide119.xml" ContentType="application/vnd.openxmlformats-officedocument.presentationml.slide+xml"/>
  <Override PartName="/ppt/slideLayouts/slideLayout74.xml" ContentType="application/vnd.openxmlformats-officedocument.presentationml.slideLayout+xml"/>
  <Override PartName="/ppt/notesSlides/notesSlide21.xml" ContentType="application/vnd.openxmlformats-officedocument.presentationml.notesSlide+xml"/>
  <Override PartName="/ppt/slides/slide73.xml" ContentType="application/vnd.openxmlformats-officedocument.presentationml.slide+xml"/>
  <Override PartName="/ppt/slideLayouts/slideLayout6.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notesSlides/notesSlide49.xml" ContentType="application/vnd.openxmlformats-officedocument.presentationml.notesSlide+xml"/>
  <Default Extension="emf" ContentType="image/x-emf"/>
  <Override PartName="/ppt/tags/tag3.xml" ContentType="application/vnd.openxmlformats-officedocument.presentationml.tags+xml"/>
  <Override PartName="/ppt/slideLayouts/slideLayout80.xml" ContentType="application/vnd.openxmlformats-officedocument.presentationml.slideLayout+xml"/>
  <Override PartName="/ppt/slides/slide109.xml" ContentType="application/vnd.openxmlformats-officedocument.presentationml.slide+xml"/>
  <Override PartName="/ppt/slides/slide46.xml" ContentType="application/vnd.openxmlformats-officedocument.presentationml.slide+xml"/>
  <Override PartName="/ppt/notesSlides/notesSlide11.xml" ContentType="application/vnd.openxmlformats-officedocument.presentationml.notesSlide+xml"/>
  <Override PartName="/ppt/slides/slide4.xml" ContentType="application/vnd.openxmlformats-officedocument.presentationml.slide+xml"/>
  <Override PartName="/ppt/slideLayouts/slideLayout102.xml" ContentType="application/vnd.openxmlformats-officedocument.presentationml.slideLayout+xml"/>
  <Override PartName="/ppt/notesSlides/notesSlide39.xml" ContentType="application/vnd.openxmlformats-officedocument.presentationml.notesSlide+xml"/>
  <Override PartName="/ppt/slideLayouts/slideLayout146.xml" ContentType="application/vnd.openxmlformats-officedocument.presentationml.slideLayout+xml"/>
  <Override PartName="/ppt/slides/slide115.xml" ContentType="application/vnd.openxmlformats-officedocument.presentationml.slide+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s/slide36.xml" ContentType="application/vnd.openxmlformats-officedocument.presentationml.slide+xml"/>
  <Override PartName="/ppt/slideLayouts/slideLayout2.xml" ContentType="application/vnd.openxmlformats-officedocument.presentationml.slideLayout+xml"/>
  <Override PartName="/ppt/theme/theme1.xml" ContentType="application/vnd.openxmlformats-officedocument.theme+xml"/>
  <Override PartName="/ppt/slideLayouts/slideLayout98.xml" ContentType="application/vnd.openxmlformats-officedocument.presentationml.slideLayout+xml"/>
  <Override PartName="/ppt/notesSlides/notesSlide45.xml" ContentType="application/vnd.openxmlformats-officedocument.presentationml.notesSlide+xml"/>
  <Override PartName="/ppt/slides/slide97.xml" ContentType="application/vnd.openxmlformats-officedocument.presentationml.slide+xml"/>
  <Override PartName="/ppt/slideLayouts/slideLayout136.xml" ContentType="application/vnd.openxmlformats-officedocument.presentationml.slideLayout+xml"/>
  <Override PartName="/ppt/slides/slide42.xml" ContentType="application/vnd.openxmlformats-officedocument.presentationml.slide+xml"/>
  <Override PartName="/ppt/slides/slide105.xml" ContentType="application/vnd.openxmlformats-officedocument.presentationml.slide+xml"/>
  <Override PartName="/ppt/slideLayouts/slideLayout27.xml" ContentType="application/vnd.openxmlformats-officedocument.presentationml.slideLayout+xml"/>
  <Override PartName="/ppt/tags/tag19.xml" ContentType="application/vnd.openxmlformats-officedocument.presentationml.tags+xml"/>
  <Override PartName="/ppt/notesSlides/notesSlide51.xml" ContentType="application/vnd.openxmlformats-officedocument.presentationml.notesSlide+xml"/>
  <Override PartName="/ppt/slideLayouts/slideLayout142.xml" ContentType="application/vnd.openxmlformats-officedocument.presentationml.slideLayout+xml"/>
  <Override PartName="/ppt/slides/slide111.xml" ContentType="application/vnd.openxmlformats-officedocument.presentationml.slide+xml"/>
  <Override PartName="/ppt/slideLayouts/slideLayout33.xml" ContentType="application/vnd.openxmlformats-officedocument.presentationml.slideLayout+xml"/>
  <Override PartName="/ppt/slideLayouts/slideLayout126.xml" ContentType="application/vnd.openxmlformats-officedocument.presentationml.slideLayout+xml"/>
  <Override PartName="/ppt/slides/slide32.xml" ContentType="application/vnd.openxmlformats-officedocument.presentationml.slide+xml"/>
  <Override PartName="/ppt/charts/chart1.xml" ContentType="application/vnd.openxmlformats-officedocument.drawingml.chart+xml"/>
  <Override PartName="/ppt/slideLayouts/slideLayout94.xml" ContentType="application/vnd.openxmlformats-officedocument.presentationml.slideLayout+xml"/>
  <Override PartName="/ppt/notesSlides/notesSlide41.xml" ContentType="application/vnd.openxmlformats-officedocument.presentationml.notesSlide+xml"/>
  <Override PartName="/ppt/slideLayouts/slideLayout132.xml" ContentType="application/vnd.openxmlformats-officedocument.presentationml.slideLayout+xml"/>
  <Override PartName="/ppt/slideLayouts/slideLayout23.xml" ContentType="application/vnd.openxmlformats-officedocument.presentationml.slideLayout+xml"/>
  <Override PartName="/ppt/slides/slide66.xml" ContentType="application/vnd.openxmlformats-officedocument.presentationml.slide+xml"/>
  <Override PartName="/ppt/notesSlides/notesSlide5.xml" ContentType="application/vnd.openxmlformats-officedocument.presentationml.notesSlide+xml"/>
  <Override PartName="/ppt/tags/tag15.xml" ContentType="application/vnd.openxmlformats-officedocument.presentationml.tags+xml"/>
  <Override PartName="/ppt/slideMasters/slideMaster10.xml" ContentType="application/vnd.openxmlformats-officedocument.presentationml.slideMaster+xml"/>
  <Override PartName="/ppt/tags/tag21.xml" ContentType="application/vnd.openxmlformats-officedocument.presentationml.tags+xml"/>
  <Override PartName="/ppt/slideLayouts/slideLayout57.xml" ContentType="application/vnd.openxmlformats-officedocument.presentationml.slideLayout+xml"/>
  <Override PartName="/ppt/slideLayouts/slideLayout90.xml" ContentType="application/vnd.openxmlformats-officedocument.presentationml.slideLayout+xml"/>
  <Override PartName="/ppt/slides/slide56.xml" ContentType="application/vnd.openxmlformats-officedocument.presentationml.slide+xml"/>
  <Override PartName="/ppt/slideLayouts/slideLayout63.xml" ContentType="application/vnd.openxmlformats-officedocument.presentationml.slideLayout+xml"/>
  <Override PartName="/ppt/slides/slide29.xml" ContentType="application/vnd.openxmlformats-officedocument.presentationml.slide+xml"/>
  <Override PartName="/ppt/notesSlides/notesSlide10.xml" ContentType="application/vnd.openxmlformats-officedocument.presentationml.notesSlide+xml"/>
  <Override PartName="/ppt/slides/slide62.xml" ContentType="application/vnd.openxmlformats-officedocument.presentationml.slide+xml"/>
  <Override PartName="/ppt/notesSlides/notesSlide1.xml" ContentType="application/vnd.openxmlformats-officedocument.presentationml.notesSlide+xml"/>
  <Override PartName="/ppt/tags/tag11.xml" ContentType="application/vnd.openxmlformats-officedocument.presentationml.tags+xml"/>
  <Override PartName="/ppt/slideLayouts/slideLayout47.xml" ContentType="application/vnd.openxmlformats-officedocument.presentationml.slideLayout+xml"/>
  <Override PartName="/ppt/presentation.xml" ContentType="application/vnd.openxmlformats-officedocument.presentationml.presentation.main+xml"/>
  <Override PartName="/ppt/slideLayouts/slideLayout53.xml" ContentType="application/vnd.openxmlformats-officedocument.presentationml.slideLayout+xml"/>
  <Override PartName="/ppt/slides/slide19.xml" ContentType="application/vnd.openxmlformats-officedocument.presentationml.slide+xml"/>
  <Override PartName="/ppt/theme/theme15.xml" ContentType="application/vnd.openxmlformats-officedocument.theme+xml"/>
  <Override PartName="/ppt/slides/slide52.xml" ContentType="application/vnd.openxmlformats-officedocument.presentationml.slide+xml"/>
  <Override PartName="/ppt/notesSlides/notesSlide28.xml" ContentType="application/vnd.openxmlformats-officedocument.presentationml.notesSlide+xml"/>
  <Override PartName="/ppt/slideMasters/slideMaster6.xml" ContentType="application/vnd.openxmlformats-officedocument.presentationml.slideMaster+xml"/>
  <Override PartName="/ppt/slideLayouts/slideLayout119.xml" ContentType="application/vnd.openxmlformats-officedocument.presentationml.slideLayout+xml"/>
  <Override PartName="/ppt/slides/slide25.xml" ContentType="application/vnd.openxmlformats-officedocument.presentationml.slide+xml"/>
  <Override PartName="/ppt/slideLayouts/slideLayout43.xml" ContentType="application/vnd.openxmlformats-officedocument.presentationml.slideLayout+xml"/>
  <Override PartName="/ppt/slideLayouts/slideLayout87.xml" ContentType="application/vnd.openxmlformats-officedocument.presentationml.slideLayout+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slideLayouts/slideLayout16.xml" ContentType="application/vnd.openxmlformats-officedocument.presentationml.slideLayout+xml"/>
  <Override PartName="/ppt/slideLayouts/slideLayout109.xml" ContentType="application/vnd.openxmlformats-officedocument.presentationml.slideLayout+xml"/>
  <Override PartName="/ppt/slides/slide15.xml" ContentType="application/vnd.openxmlformats-officedocument.presentationml.slide+xml"/>
  <Override PartName="/ppt/theme/theme11.xml" ContentType="application/vnd.openxmlformats-officedocument.theme+xml"/>
  <Override PartName="/ppt/slides/slide92.xml" ContentType="application/vnd.openxmlformats-officedocument.presentationml.slide+xml"/>
  <Override PartName="/ppt/slideLayouts/slideLayout77.xml" ContentType="application/vnd.openxmlformats-officedocument.presentationml.slideLayout+xml"/>
  <Override PartName="/ppt/notesSlides/notesSlide24.xml" ContentType="application/vnd.openxmlformats-officedocument.presentationml.notesSlide+xml"/>
  <Override PartName="/ppt/slides/slide76.xml" ContentType="application/vnd.openxmlformats-officedocument.presentationml.slide+xml"/>
  <Override PartName="/ppt/slideLayouts/slideLayout9.xml" ContentType="application/vnd.openxmlformats-officedocument.presentationml.slideLayout+xml"/>
  <Override PartName="/ppt/theme/theme8.xml" ContentType="application/vnd.openxmlformats-officedocument.theme+xml"/>
  <Override PartName="/ppt/slides/slide100.xml" ContentType="application/vnd.openxmlformats-officedocument.presentationml.slide+xml"/>
  <Override PartName="/ppt/slideMasters/slideMaster2.xml" ContentType="application/vnd.openxmlformats-officedocument.presentationml.slideMaster+xml"/>
  <Override PartName="/ppt/slideLayouts/slideLayout115.xml" ContentType="application/vnd.openxmlformats-officedocument.presentationml.slideLayout+xml"/>
  <Override PartName="/ppt/slides/slide21.xml" ContentType="application/vnd.openxmlformats-officedocument.presentationml.slide+xml"/>
  <Override PartName="/ppt/tags/tag6.xml" ContentType="application/vnd.openxmlformats-officedocument.presentationml.tags+xml"/>
  <Override PartName="/ppt/slideLayouts/slideLayout83.xml" ContentType="application/vnd.openxmlformats-officedocument.presentationml.slideLayout+xml"/>
  <Override PartName="/ppt/slides/slide49.xml" ContentType="application/vnd.openxmlformats-officedocument.presentationml.slide+xml"/>
  <Override PartName="/ppt/notesSlides/notesSlide30.xml" ContentType="application/vnd.openxmlformats-officedocument.presentationml.notesSlide+xml"/>
  <Override PartName="/ppt/slides/slide82.xml" ContentType="application/vnd.openxmlformats-officedocument.presentationml.slide+xml"/>
  <Override PartName="/ppt/slideLayouts/slideLayout67.xml" ContentType="application/vnd.openxmlformats-officedocument.presentationml.slideLayout+xml"/>
  <Override PartName="/ppt/notesSlides/notesSlide14.xml" ContentType="application/vnd.openxmlformats-officedocument.presentationml.notesSlide+xml"/>
  <Override PartName="/ppt/slideLayouts/slideLayout121.xml" ContentType="application/vnd.openxmlformats-officedocument.presentationml.slideLayout+xml"/>
  <Override PartName="/ppt/slides/slide7.xml" ContentType="application/vnd.openxmlformats-officedocument.presentationml.slide+xml"/>
  <Override PartName="/ppt/slideLayouts/slideLayout105.xml" ContentType="application/vnd.openxmlformats-officedocument.presentationml.slideLayout+xml"/>
  <Override PartName="/ppt/slideLayouts/slideLayout12.xml" ContentType="application/vnd.openxmlformats-officedocument.presentationml.slideLayout+xml"/>
  <Override PartName="/ppt/slides/slide11.xml" ContentType="application/vnd.openxmlformats-officedocument.presentationml.slide+xml"/>
  <Override PartName="/ppt/slides/slide118.xml" ContentType="application/vnd.openxmlformats-officedocument.presentationml.slide+xml"/>
  <Override PartName="/ppt/slideLayouts/slideLayout73.xml" ContentType="application/vnd.openxmlformats-officedocument.presentationml.slideLayout+xml"/>
  <Override PartName="/ppt/slides/slide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 r:id="rId2"/>
    <p:sldMasterId r:id="rId3"/>
    <p:sldMasterId r:id="rId4"/>
    <p:sldMasterId r:id="rId5"/>
    <p:sldMasterId r:id="rId6"/>
    <p:sldMasterId r:id="rId7"/>
    <p:sldMasterId r:id="rId8"/>
    <p:sldMasterId r:id="rId9"/>
    <p:sldMasterId r:id="rId10"/>
    <p:sldMasterId r:id="rId11"/>
    <p:sldMasterId r:id="rId12"/>
    <p:sldMasterId r:id="rId13"/>
  </p:sldMasterIdLst>
  <p:notesMasterIdLst>
    <p:notesMasterId r:id="rId133"/>
  </p:notesMasterIdLst>
  <p:handoutMasterIdLst>
    <p:handoutMasterId r:id="rId134"/>
  </p:handoutMasterIdLst>
  <p:sldIdLst>
    <p:sldId id="328" r:id="rId14"/>
    <p:sldId id="330" r:id="rId15"/>
    <p:sldId id="329" r:id="rId16"/>
    <p:sldId id="331" r:id="rId17"/>
    <p:sldId id="425" r:id="rId18"/>
    <p:sldId id="426" r:id="rId19"/>
    <p:sldId id="427" r:id="rId20"/>
    <p:sldId id="428" r:id="rId21"/>
    <p:sldId id="429" r:id="rId22"/>
    <p:sldId id="430" r:id="rId23"/>
    <p:sldId id="431" r:id="rId24"/>
    <p:sldId id="432" r:id="rId25"/>
    <p:sldId id="433" r:id="rId26"/>
    <p:sldId id="434" r:id="rId27"/>
    <p:sldId id="435" r:id="rId28"/>
    <p:sldId id="436" r:id="rId29"/>
    <p:sldId id="437" r:id="rId30"/>
    <p:sldId id="438" r:id="rId31"/>
    <p:sldId id="439" r:id="rId32"/>
    <p:sldId id="440" r:id="rId33"/>
    <p:sldId id="441" r:id="rId34"/>
    <p:sldId id="442" r:id="rId35"/>
    <p:sldId id="445" r:id="rId36"/>
    <p:sldId id="448" r:id="rId37"/>
    <p:sldId id="449" r:id="rId38"/>
    <p:sldId id="450"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88" r:id="rId73"/>
    <p:sldId id="390" r:id="rId74"/>
    <p:sldId id="391" r:id="rId75"/>
    <p:sldId id="392" r:id="rId76"/>
    <p:sldId id="393" r:id="rId77"/>
    <p:sldId id="394" r:id="rId78"/>
    <p:sldId id="395" r:id="rId79"/>
    <p:sldId id="396" r:id="rId80"/>
    <p:sldId id="397" r:id="rId81"/>
    <p:sldId id="398" r:id="rId82"/>
    <p:sldId id="399" r:id="rId83"/>
    <p:sldId id="400" r:id="rId84"/>
    <p:sldId id="401" r:id="rId85"/>
    <p:sldId id="402" r:id="rId86"/>
    <p:sldId id="403" r:id="rId87"/>
    <p:sldId id="404" r:id="rId88"/>
    <p:sldId id="405" r:id="rId89"/>
    <p:sldId id="406" r:id="rId90"/>
    <p:sldId id="407" r:id="rId91"/>
    <p:sldId id="408" r:id="rId92"/>
    <p:sldId id="409" r:id="rId93"/>
    <p:sldId id="410" r:id="rId94"/>
    <p:sldId id="411" r:id="rId95"/>
    <p:sldId id="412" r:id="rId96"/>
    <p:sldId id="413" r:id="rId97"/>
    <p:sldId id="414" r:id="rId98"/>
    <p:sldId id="415" r:id="rId99"/>
    <p:sldId id="416" r:id="rId100"/>
    <p:sldId id="417" r:id="rId101"/>
    <p:sldId id="418" r:id="rId102"/>
    <p:sldId id="419" r:id="rId103"/>
    <p:sldId id="420" r:id="rId104"/>
    <p:sldId id="421" r:id="rId105"/>
    <p:sldId id="422" r:id="rId106"/>
    <p:sldId id="423" r:id="rId107"/>
    <p:sldId id="42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9" r:id="rId132"/>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E33A1B"/>
    <a:srgbClr val="E95317"/>
    <a:srgbClr val="FF00FF"/>
    <a:srgbClr val="333333"/>
    <a:srgbClr val="CCCCCC"/>
    <a:srgbClr val="808080"/>
    <a:srgbClr val="CF1C21"/>
    <a:srgbClr val="D53D21"/>
    <a:srgbClr val="E37823"/>
    <a:srgbClr val="FCD646"/>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02" autoAdjust="0"/>
    <p:restoredTop sz="74477" autoAdjust="0"/>
  </p:normalViewPr>
  <p:slideViewPr>
    <p:cSldViewPr snapToGrid="0" snapToObjects="1" showGuides="1">
      <p:cViewPr varScale="1">
        <p:scale>
          <a:sx n="67" d="100"/>
          <a:sy n="67" d="100"/>
        </p:scale>
        <p:origin x="-1536" y="-96"/>
      </p:cViewPr>
      <p:guideLst>
        <p:guide orient="horz" pos="778"/>
        <p:guide orient="horz" pos="1002"/>
        <p:guide orient="horz" pos="3736"/>
        <p:guide orient="horz" pos="319"/>
        <p:guide pos="2918"/>
        <p:guide pos="283"/>
        <p:guide pos="5472"/>
        <p:guide pos="2835"/>
        <p:guide pos="2880"/>
        <p:guide pos="45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20" Type="http://schemas.openxmlformats.org/officeDocument/2006/relationships/slide" Target="slides/slide107.xml"/><Relationship Id="rId121" Type="http://schemas.openxmlformats.org/officeDocument/2006/relationships/slide" Target="slides/slide108.xml"/><Relationship Id="rId122" Type="http://schemas.openxmlformats.org/officeDocument/2006/relationships/slide" Target="slides/slide109.xml"/><Relationship Id="rId123" Type="http://schemas.openxmlformats.org/officeDocument/2006/relationships/slide" Target="slides/slide110.xml"/><Relationship Id="rId124" Type="http://schemas.openxmlformats.org/officeDocument/2006/relationships/slide" Target="slides/slide111.xml"/><Relationship Id="rId125" Type="http://schemas.openxmlformats.org/officeDocument/2006/relationships/slide" Target="slides/slide112.xml"/><Relationship Id="rId126" Type="http://schemas.openxmlformats.org/officeDocument/2006/relationships/slide" Target="slides/slide113.xml"/><Relationship Id="rId127" Type="http://schemas.openxmlformats.org/officeDocument/2006/relationships/slide" Target="slides/slide114.xml"/><Relationship Id="rId128" Type="http://schemas.openxmlformats.org/officeDocument/2006/relationships/slide" Target="slides/slide115.xml"/><Relationship Id="rId129" Type="http://schemas.openxmlformats.org/officeDocument/2006/relationships/slide" Target="slides/slide1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slide" Target="slides/slide83.xml"/><Relationship Id="rId101" Type="http://schemas.openxmlformats.org/officeDocument/2006/relationships/slide" Target="slides/slide88.xml"/><Relationship Id="rId102" Type="http://schemas.openxmlformats.org/officeDocument/2006/relationships/slide" Target="slides/slide89.xml"/><Relationship Id="rId103" Type="http://schemas.openxmlformats.org/officeDocument/2006/relationships/slide" Target="slides/slide90.xml"/><Relationship Id="rId104" Type="http://schemas.openxmlformats.org/officeDocument/2006/relationships/slide" Target="slides/slide91.xml"/><Relationship Id="rId105" Type="http://schemas.openxmlformats.org/officeDocument/2006/relationships/slide" Target="slides/slide92.xml"/><Relationship Id="rId106" Type="http://schemas.openxmlformats.org/officeDocument/2006/relationships/slide" Target="slides/slide93.xml"/><Relationship Id="rId107" Type="http://schemas.openxmlformats.org/officeDocument/2006/relationships/slide" Target="slides/slide94.xml"/><Relationship Id="rId108" Type="http://schemas.openxmlformats.org/officeDocument/2006/relationships/slide" Target="slides/slide95.xml"/><Relationship Id="rId109" Type="http://schemas.openxmlformats.org/officeDocument/2006/relationships/slide" Target="slides/slide96.xml"/><Relationship Id="rId97" Type="http://schemas.openxmlformats.org/officeDocument/2006/relationships/slide" Target="slides/slide84.xml"/><Relationship Id="rId98" Type="http://schemas.openxmlformats.org/officeDocument/2006/relationships/slide" Target="slides/slide85.xml"/><Relationship Id="rId99" Type="http://schemas.openxmlformats.org/officeDocument/2006/relationships/slide" Target="slides/slide86.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00" Type="http://schemas.openxmlformats.org/officeDocument/2006/relationships/slide" Target="slides/slide87.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30" Type="http://schemas.openxmlformats.org/officeDocument/2006/relationships/slide" Target="slides/slide117.xml"/><Relationship Id="rId131" Type="http://schemas.openxmlformats.org/officeDocument/2006/relationships/slide" Target="slides/slide118.xml"/><Relationship Id="rId132" Type="http://schemas.openxmlformats.org/officeDocument/2006/relationships/slide" Target="slides/slide119.xml"/><Relationship Id="rId133" Type="http://schemas.openxmlformats.org/officeDocument/2006/relationships/notesMaster" Target="notesMasters/notesMaster1.xml"/><Relationship Id="rId134" Type="http://schemas.openxmlformats.org/officeDocument/2006/relationships/handoutMaster" Target="handoutMasters/handoutMaster1.xml"/><Relationship Id="rId135" Type="http://schemas.openxmlformats.org/officeDocument/2006/relationships/printerSettings" Target="printerSettings/printerSettings1.bin"/><Relationship Id="rId136" Type="http://schemas.openxmlformats.org/officeDocument/2006/relationships/presProps" Target="presProps.xml"/><Relationship Id="rId137" Type="http://schemas.openxmlformats.org/officeDocument/2006/relationships/viewProps" Target="viewProps.xml"/><Relationship Id="rId138" Type="http://schemas.openxmlformats.org/officeDocument/2006/relationships/theme" Target="theme/theme1.xml"/><Relationship Id="rId13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110" Type="http://schemas.openxmlformats.org/officeDocument/2006/relationships/slide" Target="slides/slide97.xml"/><Relationship Id="rId111" Type="http://schemas.openxmlformats.org/officeDocument/2006/relationships/slide" Target="slides/slide98.xml"/><Relationship Id="rId112" Type="http://schemas.openxmlformats.org/officeDocument/2006/relationships/slide" Target="slides/slide99.xml"/><Relationship Id="rId113" Type="http://schemas.openxmlformats.org/officeDocument/2006/relationships/slide" Target="slides/slide100.xml"/><Relationship Id="rId114" Type="http://schemas.openxmlformats.org/officeDocument/2006/relationships/slide" Target="slides/slide101.xml"/><Relationship Id="rId115" Type="http://schemas.openxmlformats.org/officeDocument/2006/relationships/slide" Target="slides/slide102.xml"/><Relationship Id="rId116" Type="http://schemas.openxmlformats.org/officeDocument/2006/relationships/slide" Target="slides/slide103.xml"/><Relationship Id="rId117" Type="http://schemas.openxmlformats.org/officeDocument/2006/relationships/slide" Target="slides/slide104.xml"/><Relationship Id="rId118" Type="http://schemas.openxmlformats.org/officeDocument/2006/relationships/slide" Target="slides/slide105.xml"/><Relationship Id="rId119" Type="http://schemas.openxmlformats.org/officeDocument/2006/relationships/slide" Target="slides/slide10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Tanja\DK%20Branding\Gambling\Analyses%20after%20Start%20of%20gambling\Analysis%20Champions%20League%20Final.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Tanja\DK%20Branding\Gambling\Analyses%20after%20Start%20of%20gambling\Analysis%20Champions%20League%20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a-DK"/>
  <c:style val="18"/>
  <c:chart>
    <c:plotArea>
      <c:layout/>
      <c:lineChart>
        <c:grouping val="standard"/>
        <c:ser>
          <c:idx val="0"/>
          <c:order val="0"/>
          <c:tx>
            <c:strRef>
              <c:f>Sheet1!$B$16</c:f>
              <c:strCache>
                <c:ptCount val="1"/>
                <c:pt idx="0">
                  <c:v>2006</c:v>
                </c:pt>
              </c:strCache>
            </c:strRef>
          </c:tx>
          <c:spPr>
            <a:ln>
              <a:prstDash val="dot"/>
            </a:ln>
          </c:spPr>
          <c:marker>
            <c:symbol val="none"/>
          </c:marker>
          <c:cat>
            <c:strRef>
              <c:f>Sheet1!$A$17:$A$28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Sheet1!$B$17:$B$28</c:f>
              <c:numCache>
                <c:formatCode>General</c:formatCode>
                <c:ptCount val="12"/>
                <c:pt idx="0">
                  <c:v>282.0</c:v>
                </c:pt>
                <c:pt idx="1">
                  <c:v>376.5714285714286</c:v>
                </c:pt>
                <c:pt idx="2">
                  <c:v>3426.571428571428</c:v>
                </c:pt>
                <c:pt idx="3">
                  <c:v>3261.857142857142</c:v>
                </c:pt>
                <c:pt idx="4">
                  <c:v>1604.428571428571</c:v>
                </c:pt>
                <c:pt idx="5">
                  <c:v>284.4285714285705</c:v>
                </c:pt>
                <c:pt idx="6">
                  <c:v>2198.0</c:v>
                </c:pt>
                <c:pt idx="7">
                  <c:v>2747.857142857142</c:v>
                </c:pt>
                <c:pt idx="8">
                  <c:v>2635.0</c:v>
                </c:pt>
                <c:pt idx="9">
                  <c:v>3942.428571428572</c:v>
                </c:pt>
                <c:pt idx="10">
                  <c:v>2582.571428571428</c:v>
                </c:pt>
                <c:pt idx="11">
                  <c:v>492.2857142857142</c:v>
                </c:pt>
              </c:numCache>
            </c:numRef>
          </c:val>
        </c:ser>
        <c:ser>
          <c:idx val="1"/>
          <c:order val="1"/>
          <c:tx>
            <c:strRef>
              <c:f>Sheet1!$C$16</c:f>
              <c:strCache>
                <c:ptCount val="1"/>
                <c:pt idx="0">
                  <c:v>2007</c:v>
                </c:pt>
              </c:strCache>
            </c:strRef>
          </c:tx>
          <c:spPr>
            <a:ln>
              <a:prstDash val="sysDash"/>
            </a:ln>
          </c:spPr>
          <c:marker>
            <c:symbol val="none"/>
          </c:marker>
          <c:cat>
            <c:strRef>
              <c:f>Sheet1!$A$17:$A$28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Sheet1!$C$17:$C$28</c:f>
              <c:numCache>
                <c:formatCode>General</c:formatCode>
                <c:ptCount val="12"/>
                <c:pt idx="0">
                  <c:v>353.8571428571428</c:v>
                </c:pt>
                <c:pt idx="1">
                  <c:v>795.1428571428571</c:v>
                </c:pt>
                <c:pt idx="2">
                  <c:v>3965.0</c:v>
                </c:pt>
                <c:pt idx="3">
                  <c:v>4508.0</c:v>
                </c:pt>
                <c:pt idx="4">
                  <c:v>3814.428571428572</c:v>
                </c:pt>
                <c:pt idx="5">
                  <c:v>859.2857142857142</c:v>
                </c:pt>
                <c:pt idx="6">
                  <c:v>3543.285714285714</c:v>
                </c:pt>
                <c:pt idx="7">
                  <c:v>5173.857142857143</c:v>
                </c:pt>
                <c:pt idx="8">
                  <c:v>3246.857142857142</c:v>
                </c:pt>
                <c:pt idx="9">
                  <c:v>3535.428571428572</c:v>
                </c:pt>
                <c:pt idx="10">
                  <c:v>2895.571428571428</c:v>
                </c:pt>
                <c:pt idx="11">
                  <c:v>1290.0</c:v>
                </c:pt>
              </c:numCache>
            </c:numRef>
          </c:val>
        </c:ser>
        <c:ser>
          <c:idx val="2"/>
          <c:order val="2"/>
          <c:tx>
            <c:strRef>
              <c:f>Sheet1!$D$16</c:f>
              <c:strCache>
                <c:ptCount val="1"/>
                <c:pt idx="0">
                  <c:v>2008</c:v>
                </c:pt>
              </c:strCache>
            </c:strRef>
          </c:tx>
          <c:spPr>
            <a:ln>
              <a:prstDash val="sysDash"/>
            </a:ln>
          </c:spPr>
          <c:marker>
            <c:symbol val="none"/>
          </c:marker>
          <c:cat>
            <c:strRef>
              <c:f>Sheet1!$A$17:$A$28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Sheet1!$D$17:$D$28</c:f>
              <c:numCache>
                <c:formatCode>General</c:formatCode>
                <c:ptCount val="12"/>
                <c:pt idx="0">
                  <c:v>483.2857142857142</c:v>
                </c:pt>
                <c:pt idx="1">
                  <c:v>459.0</c:v>
                </c:pt>
                <c:pt idx="2">
                  <c:v>5970.57142857143</c:v>
                </c:pt>
                <c:pt idx="3">
                  <c:v>7219.0</c:v>
                </c:pt>
                <c:pt idx="4">
                  <c:v>6112.142857142857</c:v>
                </c:pt>
                <c:pt idx="5">
                  <c:v>784.2857142857143</c:v>
                </c:pt>
                <c:pt idx="6">
                  <c:v>3880.285714285714</c:v>
                </c:pt>
                <c:pt idx="7">
                  <c:v>5453.428571428571</c:v>
                </c:pt>
                <c:pt idx="8">
                  <c:v>3181.285714285714</c:v>
                </c:pt>
                <c:pt idx="9">
                  <c:v>3263.428571428572</c:v>
                </c:pt>
                <c:pt idx="10">
                  <c:v>2887.285714285714</c:v>
                </c:pt>
                <c:pt idx="11">
                  <c:v>1757.571428571429</c:v>
                </c:pt>
              </c:numCache>
            </c:numRef>
          </c:val>
        </c:ser>
        <c:ser>
          <c:idx val="3"/>
          <c:order val="3"/>
          <c:tx>
            <c:strRef>
              <c:f>Sheet1!$E$16</c:f>
              <c:strCache>
                <c:ptCount val="1"/>
                <c:pt idx="0">
                  <c:v>2009</c:v>
                </c:pt>
              </c:strCache>
            </c:strRef>
          </c:tx>
          <c:marker>
            <c:symbol val="none"/>
          </c:marker>
          <c:cat>
            <c:strRef>
              <c:f>Sheet1!$A$17:$A$28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Sheet1!$E$17:$E$28</c:f>
              <c:numCache>
                <c:formatCode>General</c:formatCode>
                <c:ptCount val="12"/>
                <c:pt idx="0">
                  <c:v>395.0</c:v>
                </c:pt>
                <c:pt idx="1">
                  <c:v>2119.428571428572</c:v>
                </c:pt>
                <c:pt idx="2">
                  <c:v>5371.0</c:v>
                </c:pt>
                <c:pt idx="3">
                  <c:v>5769.57142857143</c:v>
                </c:pt>
                <c:pt idx="4">
                  <c:v>6782.428571428571</c:v>
                </c:pt>
                <c:pt idx="5">
                  <c:v>1137.142857142857</c:v>
                </c:pt>
                <c:pt idx="6">
                  <c:v>3393.428571428571</c:v>
                </c:pt>
                <c:pt idx="7">
                  <c:v>6058.714285714286</c:v>
                </c:pt>
                <c:pt idx="8">
                  <c:v>5142.285714285714</c:v>
                </c:pt>
                <c:pt idx="9">
                  <c:v>4001.857142857144</c:v>
                </c:pt>
                <c:pt idx="10">
                  <c:v>3094.0</c:v>
                </c:pt>
                <c:pt idx="11">
                  <c:v>1319.857142857143</c:v>
                </c:pt>
              </c:numCache>
            </c:numRef>
          </c:val>
        </c:ser>
        <c:ser>
          <c:idx val="4"/>
          <c:order val="4"/>
          <c:tx>
            <c:strRef>
              <c:f>Sheet1!$F$16</c:f>
              <c:strCache>
                <c:ptCount val="1"/>
                <c:pt idx="0">
                  <c:v>2010</c:v>
                </c:pt>
              </c:strCache>
            </c:strRef>
          </c:tx>
          <c:spPr>
            <a:ln>
              <a:solidFill>
                <a:srgbClr val="EEB211"/>
              </a:solidFill>
            </a:ln>
          </c:spPr>
          <c:marker>
            <c:symbol val="none"/>
          </c:marker>
          <c:cat>
            <c:strRef>
              <c:f>Sheet1!$A$17:$A$28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Sheet1!$F$17:$F$28</c:f>
              <c:numCache>
                <c:formatCode>General</c:formatCode>
                <c:ptCount val="12"/>
                <c:pt idx="0">
                  <c:v>309.7142857142857</c:v>
                </c:pt>
                <c:pt idx="1">
                  <c:v>384.0</c:v>
                </c:pt>
                <c:pt idx="2">
                  <c:v>6071.428571428571</c:v>
                </c:pt>
                <c:pt idx="3">
                  <c:v>7201.714285714284</c:v>
                </c:pt>
                <c:pt idx="4">
                  <c:v>6468.714285714286</c:v>
                </c:pt>
                <c:pt idx="5">
                  <c:v>667.7142857142857</c:v>
                </c:pt>
                <c:pt idx="6">
                  <c:v>9166.0</c:v>
                </c:pt>
                <c:pt idx="7">
                  <c:v>12283.85714285714</c:v>
                </c:pt>
                <c:pt idx="8">
                  <c:v>11483.0</c:v>
                </c:pt>
                <c:pt idx="9">
                  <c:v>11922.57142857143</c:v>
                </c:pt>
                <c:pt idx="10">
                  <c:v>12371.42857142857</c:v>
                </c:pt>
                <c:pt idx="11">
                  <c:v>4096.428571428571</c:v>
                </c:pt>
              </c:numCache>
            </c:numRef>
          </c:val>
        </c:ser>
        <c:ser>
          <c:idx val="5"/>
          <c:order val="5"/>
          <c:tx>
            <c:strRef>
              <c:f>Sheet1!$G$16</c:f>
              <c:strCache>
                <c:ptCount val="1"/>
                <c:pt idx="0">
                  <c:v>2011</c:v>
                </c:pt>
              </c:strCache>
            </c:strRef>
          </c:tx>
          <c:marker>
            <c:symbol val="none"/>
          </c:marker>
          <c:cat>
            <c:strRef>
              <c:f>Sheet1!$A$17:$A$28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Sheet1!$G$17:$G$28</c:f>
              <c:numCache>
                <c:formatCode>General</c:formatCode>
                <c:ptCount val="12"/>
                <c:pt idx="0">
                  <c:v>2306.714285714284</c:v>
                </c:pt>
                <c:pt idx="1">
                  <c:v>3722.857142857144</c:v>
                </c:pt>
                <c:pt idx="2">
                  <c:v>14907.71428571428</c:v>
                </c:pt>
                <c:pt idx="3">
                  <c:v>21103.71428571428</c:v>
                </c:pt>
                <c:pt idx="4">
                  <c:v>32461.71428571428</c:v>
                </c:pt>
                <c:pt idx="5">
                  <c:v>4806.428571428571</c:v>
                </c:pt>
                <c:pt idx="6">
                  <c:v>18399.0</c:v>
                </c:pt>
                <c:pt idx="7">
                  <c:v>28396.0</c:v>
                </c:pt>
                <c:pt idx="8">
                  <c:v>25046.0</c:v>
                </c:pt>
                <c:pt idx="9">
                  <c:v>21859.85714285714</c:v>
                </c:pt>
                <c:pt idx="10">
                  <c:v>20002.85714285714</c:v>
                </c:pt>
                <c:pt idx="11">
                  <c:v>6467.142857142857</c:v>
                </c:pt>
              </c:numCache>
            </c:numRef>
          </c:val>
        </c:ser>
        <c:ser>
          <c:idx val="6"/>
          <c:order val="6"/>
          <c:tx>
            <c:strRef>
              <c:f>Sheet1!$H$16</c:f>
              <c:strCache>
                <c:ptCount val="1"/>
                <c:pt idx="0">
                  <c:v>2012</c:v>
                </c:pt>
              </c:strCache>
            </c:strRef>
          </c:tx>
          <c:marker>
            <c:symbol val="none"/>
          </c:marker>
          <c:cat>
            <c:strRef>
              <c:f>Sheet1!$A$17:$A$28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Sheet1!$H$17:$H$28</c:f>
              <c:numCache>
                <c:formatCode>General</c:formatCode>
                <c:ptCount val="12"/>
                <c:pt idx="0">
                  <c:v>3529.714285714284</c:v>
                </c:pt>
                <c:pt idx="1">
                  <c:v>6935.714285714286</c:v>
                </c:pt>
                <c:pt idx="2">
                  <c:v>32846.28571428572</c:v>
                </c:pt>
                <c:pt idx="3">
                  <c:v>40466.28571428572</c:v>
                </c:pt>
              </c:numCache>
            </c:numRef>
          </c:val>
        </c:ser>
        <c:marker val="1"/>
        <c:axId val="738971992"/>
        <c:axId val="738876072"/>
      </c:lineChart>
      <c:catAx>
        <c:axId val="738971992"/>
        <c:scaling>
          <c:orientation val="minMax"/>
        </c:scaling>
        <c:axPos val="b"/>
        <c:tickLblPos val="nextTo"/>
        <c:txPr>
          <a:bodyPr/>
          <a:lstStyle/>
          <a:p>
            <a:pPr>
              <a:defRPr lang="en-US"/>
            </a:pPr>
            <a:endParaRPr lang="da-DK"/>
          </a:p>
        </c:txPr>
        <c:crossAx val="738876072"/>
        <c:crosses val="autoZero"/>
        <c:auto val="1"/>
        <c:lblAlgn val="ctr"/>
        <c:lblOffset val="100"/>
      </c:catAx>
      <c:valAx>
        <c:axId val="738876072"/>
        <c:scaling>
          <c:orientation val="minMax"/>
        </c:scaling>
        <c:delete val="1"/>
        <c:axPos val="l"/>
        <c:numFmt formatCode="General" sourceLinked="1"/>
        <c:tickLblPos val="nextTo"/>
        <c:crossAx val="738971992"/>
        <c:crosses val="autoZero"/>
        <c:crossBetween val="between"/>
      </c:valAx>
    </c:plotArea>
    <c:legend>
      <c:legendPos val="r"/>
      <c:txPr>
        <a:bodyPr/>
        <a:lstStyle/>
        <a:p>
          <a:pPr>
            <a:defRPr lang="en-US"/>
          </a:pPr>
          <a:endParaRPr lang="da-DK"/>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da-DK"/>
  <c:style val="2"/>
  <c:clrMapOvr bg1="lt1" tx1="dk1" bg2="lt2" tx2="dk2" accent1="accent1" accent2="accent2" accent3="accent3" accent4="accent4" accent5="accent5" accent6="accent6" hlink="hlink" folHlink="folHlink"/>
  <c:chart>
    <c:title>
      <c:tx>
        <c:rich>
          <a:bodyPr/>
          <a:lstStyle/>
          <a:p>
            <a:pPr>
              <a:defRPr lang="de-DE"/>
            </a:pPr>
            <a:r>
              <a:rPr lang="de-DE"/>
              <a:t>Impressions</a:t>
            </a:r>
          </a:p>
        </c:rich>
      </c:tx>
    </c:title>
    <c:plotArea>
      <c:layout/>
      <c:lineChart>
        <c:grouping val="standard"/>
        <c:ser>
          <c:idx val="0"/>
          <c:order val="0"/>
          <c:tx>
            <c:strRef>
              <c:f>Sheet4!$B$1</c:f>
              <c:strCache>
                <c:ptCount val="1"/>
                <c:pt idx="0">
                  <c:v>Desktops</c:v>
                </c:pt>
              </c:strCache>
            </c:strRef>
          </c:tx>
          <c:spPr>
            <a:ln w="57150"/>
          </c:spPr>
          <c:marker>
            <c:symbol val="none"/>
          </c:marker>
          <c:cat>
            <c:numRef>
              <c:f>Sheet4!$A$2:$A$25</c:f>
              <c:numCache>
                <c:formatCode>General</c:formatCode>
                <c:ptCount val="24"/>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numCache>
            </c:numRef>
          </c:cat>
          <c:val>
            <c:numRef>
              <c:f>Sheet4!$B$2:$B$25</c:f>
              <c:numCache>
                <c:formatCode>General</c:formatCode>
                <c:ptCount val="24"/>
                <c:pt idx="0">
                  <c:v>587.0</c:v>
                </c:pt>
                <c:pt idx="1">
                  <c:v>345.0</c:v>
                </c:pt>
                <c:pt idx="2">
                  <c:v>207.0</c:v>
                </c:pt>
                <c:pt idx="3">
                  <c:v>81.0</c:v>
                </c:pt>
                <c:pt idx="4">
                  <c:v>72.0</c:v>
                </c:pt>
                <c:pt idx="5">
                  <c:v>57.0</c:v>
                </c:pt>
                <c:pt idx="6">
                  <c:v>173.0</c:v>
                </c:pt>
                <c:pt idx="7">
                  <c:v>468.0</c:v>
                </c:pt>
                <c:pt idx="8">
                  <c:v>943.0</c:v>
                </c:pt>
                <c:pt idx="9">
                  <c:v>1772.0</c:v>
                </c:pt>
                <c:pt idx="10">
                  <c:v>2422.0</c:v>
                </c:pt>
                <c:pt idx="11">
                  <c:v>2621.0</c:v>
                </c:pt>
                <c:pt idx="12">
                  <c:v>2400.0</c:v>
                </c:pt>
                <c:pt idx="13">
                  <c:v>1452.0</c:v>
                </c:pt>
                <c:pt idx="14">
                  <c:v>1529.0</c:v>
                </c:pt>
                <c:pt idx="15">
                  <c:v>1719.0</c:v>
                </c:pt>
                <c:pt idx="16">
                  <c:v>1629.0</c:v>
                </c:pt>
                <c:pt idx="17">
                  <c:v>1032.0</c:v>
                </c:pt>
                <c:pt idx="18">
                  <c:v>1310.0</c:v>
                </c:pt>
                <c:pt idx="19">
                  <c:v>1501.0</c:v>
                </c:pt>
                <c:pt idx="20">
                  <c:v>909.0</c:v>
                </c:pt>
                <c:pt idx="21">
                  <c:v>605.0</c:v>
                </c:pt>
                <c:pt idx="22">
                  <c:v>628.0</c:v>
                </c:pt>
                <c:pt idx="23">
                  <c:v>511.0</c:v>
                </c:pt>
              </c:numCache>
            </c:numRef>
          </c:val>
        </c:ser>
        <c:ser>
          <c:idx val="1"/>
          <c:order val="1"/>
          <c:tx>
            <c:strRef>
              <c:f>Sheet4!$C$1</c:f>
              <c:strCache>
                <c:ptCount val="1"/>
                <c:pt idx="0">
                  <c:v>Smartphones &amp; Tablets</c:v>
                </c:pt>
              </c:strCache>
            </c:strRef>
          </c:tx>
          <c:spPr>
            <a:ln w="57150"/>
          </c:spPr>
          <c:marker>
            <c:symbol val="none"/>
          </c:marker>
          <c:cat>
            <c:numRef>
              <c:f>Sheet4!$A$2:$A$25</c:f>
              <c:numCache>
                <c:formatCode>General</c:formatCode>
                <c:ptCount val="24"/>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numCache>
            </c:numRef>
          </c:cat>
          <c:val>
            <c:numRef>
              <c:f>Sheet4!$C$2:$C$25</c:f>
              <c:numCache>
                <c:formatCode>General</c:formatCode>
                <c:ptCount val="24"/>
                <c:pt idx="0">
                  <c:v>233.0</c:v>
                </c:pt>
                <c:pt idx="1">
                  <c:v>152.0</c:v>
                </c:pt>
                <c:pt idx="2">
                  <c:v>45.0</c:v>
                </c:pt>
                <c:pt idx="3">
                  <c:v>34.0</c:v>
                </c:pt>
                <c:pt idx="4">
                  <c:v>31.0</c:v>
                </c:pt>
                <c:pt idx="5">
                  <c:v>34.0</c:v>
                </c:pt>
                <c:pt idx="6">
                  <c:v>61.0</c:v>
                </c:pt>
                <c:pt idx="7">
                  <c:v>292.0</c:v>
                </c:pt>
                <c:pt idx="8">
                  <c:v>604.0</c:v>
                </c:pt>
                <c:pt idx="9">
                  <c:v>896.0</c:v>
                </c:pt>
                <c:pt idx="10">
                  <c:v>1075.0</c:v>
                </c:pt>
                <c:pt idx="11">
                  <c:v>1065.0</c:v>
                </c:pt>
                <c:pt idx="12">
                  <c:v>714.0</c:v>
                </c:pt>
                <c:pt idx="13">
                  <c:v>438.0</c:v>
                </c:pt>
                <c:pt idx="14">
                  <c:v>472.0</c:v>
                </c:pt>
                <c:pt idx="15">
                  <c:v>489.0</c:v>
                </c:pt>
                <c:pt idx="16">
                  <c:v>666.0</c:v>
                </c:pt>
                <c:pt idx="17">
                  <c:v>677.0</c:v>
                </c:pt>
                <c:pt idx="18">
                  <c:v>875.0</c:v>
                </c:pt>
                <c:pt idx="19">
                  <c:v>1089.0</c:v>
                </c:pt>
                <c:pt idx="20">
                  <c:v>254.0</c:v>
                </c:pt>
                <c:pt idx="21">
                  <c:v>204.0</c:v>
                </c:pt>
                <c:pt idx="22">
                  <c:v>302.0</c:v>
                </c:pt>
                <c:pt idx="23">
                  <c:v>120.0</c:v>
                </c:pt>
              </c:numCache>
            </c:numRef>
          </c:val>
        </c:ser>
        <c:marker val="1"/>
        <c:axId val="600049976"/>
        <c:axId val="600013192"/>
      </c:lineChart>
      <c:catAx>
        <c:axId val="600049976"/>
        <c:scaling>
          <c:orientation val="minMax"/>
        </c:scaling>
        <c:axPos val="b"/>
        <c:title>
          <c:tx>
            <c:rich>
              <a:bodyPr/>
              <a:lstStyle/>
              <a:p>
                <a:pPr>
                  <a:defRPr lang="de-DE"/>
                </a:pPr>
                <a:r>
                  <a:rPr lang="de-DE" dirty="0" smtClean="0"/>
                  <a:t>Hour of Day</a:t>
                </a:r>
                <a:endParaRPr lang="de-DE" dirty="0"/>
              </a:p>
            </c:rich>
          </c:tx>
        </c:title>
        <c:numFmt formatCode="General" sourceLinked="1"/>
        <c:tickLblPos val="nextTo"/>
        <c:txPr>
          <a:bodyPr/>
          <a:lstStyle/>
          <a:p>
            <a:pPr>
              <a:defRPr lang="de-DE"/>
            </a:pPr>
            <a:endParaRPr lang="da-DK"/>
          </a:p>
        </c:txPr>
        <c:crossAx val="600013192"/>
        <c:crosses val="autoZero"/>
        <c:auto val="1"/>
        <c:lblAlgn val="ctr"/>
        <c:lblOffset val="100"/>
      </c:catAx>
      <c:valAx>
        <c:axId val="600013192"/>
        <c:scaling>
          <c:orientation val="minMax"/>
        </c:scaling>
        <c:delete val="1"/>
        <c:axPos val="l"/>
        <c:numFmt formatCode="General" sourceLinked="1"/>
        <c:tickLblPos val="none"/>
        <c:crossAx val="600049976"/>
        <c:crosses val="autoZero"/>
        <c:crossBetween val="between"/>
      </c:valAx>
    </c:plotArea>
    <c:legend>
      <c:legendPos val="b"/>
      <c:txPr>
        <a:bodyPr/>
        <a:lstStyle/>
        <a:p>
          <a:pPr>
            <a:defRPr lang="de-DE"/>
          </a:pPr>
          <a:endParaRPr lang="da-DK"/>
        </a:p>
      </c:txPr>
    </c:legend>
    <c:plotVisOnly val="1"/>
  </c:chart>
  <c:spPr>
    <a:solidFill>
      <a:srgbClr val="FFFFFF"/>
    </a:solidFill>
    <a:ln w="25400" cap="flat" cmpd="sng" algn="ctr">
      <a:solidFill>
        <a:srgbClr val="DBDBDD"/>
      </a:solidFill>
      <a:prstDash val="solid"/>
    </a:ln>
    <a:effectLst>
      <a:outerShdw blurRad="50800" dist="38100" dir="5400000" algn="t" rotWithShape="0">
        <a:prstClr val="black">
          <a:alpha val="40000"/>
        </a:prstClr>
      </a:outerShdw>
    </a:effectLst>
  </c:spPr>
  <c:txPr>
    <a:bodyPr/>
    <a:lstStyle/>
    <a:p>
      <a:pPr>
        <a:defRPr>
          <a:solidFill>
            <a:srgbClr val="333336"/>
          </a:solidFill>
          <a:latin typeface="+mn-lt"/>
          <a:ea typeface="+mn-ea"/>
          <a:cs typeface="+mn-cs"/>
        </a:defRPr>
      </a:pPr>
      <a:endParaRPr lang="da-DK"/>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da-DK"/>
  <c:style val="2"/>
  <c:clrMapOvr bg1="lt1" tx1="dk1" bg2="lt2" tx2="dk2" accent1="accent1" accent2="accent2" accent3="accent3" accent4="accent4" accent5="accent5" accent6="accent6" hlink="hlink" folHlink="folHlink"/>
  <c:chart>
    <c:title>
      <c:tx>
        <c:rich>
          <a:bodyPr/>
          <a:lstStyle/>
          <a:p>
            <a:pPr>
              <a:defRPr lang="de-DE"/>
            </a:pPr>
            <a:r>
              <a:rPr lang="da-DK"/>
              <a:t>Clicks</a:t>
            </a:r>
            <a:endParaRPr lang="de-DE"/>
          </a:p>
        </c:rich>
      </c:tx>
    </c:title>
    <c:plotArea>
      <c:layout/>
      <c:lineChart>
        <c:grouping val="standard"/>
        <c:ser>
          <c:idx val="0"/>
          <c:order val="0"/>
          <c:tx>
            <c:strRef>
              <c:f>Sheet4!$B$33</c:f>
              <c:strCache>
                <c:ptCount val="1"/>
                <c:pt idx="0">
                  <c:v>Desktops</c:v>
                </c:pt>
              </c:strCache>
            </c:strRef>
          </c:tx>
          <c:spPr>
            <a:ln w="57150"/>
          </c:spPr>
          <c:marker>
            <c:symbol val="none"/>
          </c:marker>
          <c:cat>
            <c:numRef>
              <c:f>Sheet4!$A$34:$A$57</c:f>
              <c:numCache>
                <c:formatCode>General</c:formatCode>
                <c:ptCount val="24"/>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numCache>
            </c:numRef>
          </c:cat>
          <c:val>
            <c:numRef>
              <c:f>Sheet4!$B$34:$B$57</c:f>
              <c:numCache>
                <c:formatCode>General</c:formatCode>
                <c:ptCount val="24"/>
                <c:pt idx="0">
                  <c:v>35.0</c:v>
                </c:pt>
                <c:pt idx="1">
                  <c:v>20.0</c:v>
                </c:pt>
                <c:pt idx="2">
                  <c:v>9.0</c:v>
                </c:pt>
                <c:pt idx="3">
                  <c:v>5.0</c:v>
                </c:pt>
                <c:pt idx="4">
                  <c:v>5.0</c:v>
                </c:pt>
                <c:pt idx="5">
                  <c:v>8.0</c:v>
                </c:pt>
                <c:pt idx="6">
                  <c:v>9.0</c:v>
                </c:pt>
                <c:pt idx="7">
                  <c:v>21.0</c:v>
                </c:pt>
                <c:pt idx="8">
                  <c:v>51.0</c:v>
                </c:pt>
                <c:pt idx="9">
                  <c:v>105.0</c:v>
                </c:pt>
                <c:pt idx="10">
                  <c:v>155.0</c:v>
                </c:pt>
                <c:pt idx="11">
                  <c:v>168.0</c:v>
                </c:pt>
                <c:pt idx="12">
                  <c:v>165.0</c:v>
                </c:pt>
                <c:pt idx="13">
                  <c:v>56.0</c:v>
                </c:pt>
                <c:pt idx="14">
                  <c:v>60.0</c:v>
                </c:pt>
                <c:pt idx="15">
                  <c:v>63.0</c:v>
                </c:pt>
                <c:pt idx="16">
                  <c:v>71.0</c:v>
                </c:pt>
                <c:pt idx="17">
                  <c:v>35.0</c:v>
                </c:pt>
                <c:pt idx="18">
                  <c:v>65.0</c:v>
                </c:pt>
                <c:pt idx="19">
                  <c:v>50.0</c:v>
                </c:pt>
                <c:pt idx="20">
                  <c:v>24.0</c:v>
                </c:pt>
                <c:pt idx="21">
                  <c:v>12.0</c:v>
                </c:pt>
                <c:pt idx="22">
                  <c:v>23.0</c:v>
                </c:pt>
                <c:pt idx="23">
                  <c:v>8.0</c:v>
                </c:pt>
              </c:numCache>
            </c:numRef>
          </c:val>
        </c:ser>
        <c:ser>
          <c:idx val="1"/>
          <c:order val="1"/>
          <c:tx>
            <c:strRef>
              <c:f>Sheet4!$C$33</c:f>
              <c:strCache>
                <c:ptCount val="1"/>
                <c:pt idx="0">
                  <c:v>Smartphones &amp; Tablets</c:v>
                </c:pt>
              </c:strCache>
            </c:strRef>
          </c:tx>
          <c:spPr>
            <a:ln w="57150"/>
          </c:spPr>
          <c:marker>
            <c:symbol val="none"/>
          </c:marker>
          <c:cat>
            <c:numRef>
              <c:f>Sheet4!$A$34:$A$57</c:f>
              <c:numCache>
                <c:formatCode>General</c:formatCode>
                <c:ptCount val="24"/>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numCache>
            </c:numRef>
          </c:cat>
          <c:val>
            <c:numRef>
              <c:f>Sheet4!$C$34:$C$57</c:f>
              <c:numCache>
                <c:formatCode>General</c:formatCode>
                <c:ptCount val="24"/>
                <c:pt idx="0">
                  <c:v>15.0</c:v>
                </c:pt>
                <c:pt idx="1">
                  <c:v>11.0</c:v>
                </c:pt>
                <c:pt idx="2">
                  <c:v>2.0</c:v>
                </c:pt>
                <c:pt idx="3">
                  <c:v>4.0</c:v>
                </c:pt>
                <c:pt idx="4">
                  <c:v>2.0</c:v>
                </c:pt>
                <c:pt idx="5">
                  <c:v>0.0</c:v>
                </c:pt>
                <c:pt idx="6">
                  <c:v>5.0</c:v>
                </c:pt>
                <c:pt idx="7">
                  <c:v>22.0</c:v>
                </c:pt>
                <c:pt idx="8">
                  <c:v>46.0</c:v>
                </c:pt>
                <c:pt idx="9">
                  <c:v>71.0</c:v>
                </c:pt>
                <c:pt idx="10">
                  <c:v>68.0</c:v>
                </c:pt>
                <c:pt idx="11">
                  <c:v>93.0</c:v>
                </c:pt>
                <c:pt idx="12">
                  <c:v>53.0</c:v>
                </c:pt>
                <c:pt idx="13">
                  <c:v>20.0</c:v>
                </c:pt>
                <c:pt idx="14">
                  <c:v>26.0</c:v>
                </c:pt>
                <c:pt idx="15">
                  <c:v>28.0</c:v>
                </c:pt>
                <c:pt idx="16">
                  <c:v>35.0</c:v>
                </c:pt>
                <c:pt idx="17">
                  <c:v>43.0</c:v>
                </c:pt>
                <c:pt idx="18">
                  <c:v>38.0</c:v>
                </c:pt>
                <c:pt idx="19">
                  <c:v>44.0</c:v>
                </c:pt>
                <c:pt idx="20">
                  <c:v>8.0</c:v>
                </c:pt>
                <c:pt idx="21">
                  <c:v>4.0</c:v>
                </c:pt>
                <c:pt idx="22">
                  <c:v>18.0</c:v>
                </c:pt>
                <c:pt idx="23">
                  <c:v>6.0</c:v>
                </c:pt>
              </c:numCache>
            </c:numRef>
          </c:val>
        </c:ser>
        <c:marker val="1"/>
        <c:axId val="600761848"/>
        <c:axId val="600111592"/>
      </c:lineChart>
      <c:catAx>
        <c:axId val="600761848"/>
        <c:scaling>
          <c:orientation val="minMax"/>
        </c:scaling>
        <c:axPos val="b"/>
        <c:title>
          <c:tx>
            <c:rich>
              <a:bodyPr/>
              <a:lstStyle/>
              <a:p>
                <a:pPr>
                  <a:defRPr lang="de-DE"/>
                </a:pPr>
                <a:r>
                  <a:rPr lang="de-DE" dirty="0" smtClean="0"/>
                  <a:t>Hour of Day</a:t>
                </a:r>
                <a:endParaRPr lang="de-DE" dirty="0"/>
              </a:p>
            </c:rich>
          </c:tx>
        </c:title>
        <c:numFmt formatCode="General" sourceLinked="1"/>
        <c:tickLblPos val="nextTo"/>
        <c:txPr>
          <a:bodyPr/>
          <a:lstStyle/>
          <a:p>
            <a:pPr>
              <a:defRPr lang="de-DE"/>
            </a:pPr>
            <a:endParaRPr lang="da-DK"/>
          </a:p>
        </c:txPr>
        <c:crossAx val="600111592"/>
        <c:crosses val="autoZero"/>
        <c:auto val="1"/>
        <c:lblAlgn val="ctr"/>
        <c:lblOffset val="100"/>
      </c:catAx>
      <c:valAx>
        <c:axId val="600111592"/>
        <c:scaling>
          <c:orientation val="minMax"/>
        </c:scaling>
        <c:delete val="1"/>
        <c:axPos val="l"/>
        <c:numFmt formatCode="General" sourceLinked="1"/>
        <c:tickLblPos val="none"/>
        <c:crossAx val="600761848"/>
        <c:crosses val="autoZero"/>
        <c:crossBetween val="between"/>
      </c:valAx>
    </c:plotArea>
    <c:legend>
      <c:legendPos val="b"/>
      <c:txPr>
        <a:bodyPr/>
        <a:lstStyle/>
        <a:p>
          <a:pPr>
            <a:defRPr lang="de-DE"/>
          </a:pPr>
          <a:endParaRPr lang="da-DK"/>
        </a:p>
      </c:txPr>
    </c:legend>
    <c:plotVisOnly val="1"/>
  </c:chart>
  <c:spPr>
    <a:solidFill>
      <a:srgbClr val="FFFFFF"/>
    </a:solidFill>
    <a:ln w="25400" cap="flat" cmpd="sng" algn="ctr">
      <a:solidFill>
        <a:srgbClr val="DBDBDD"/>
      </a:solidFill>
      <a:prstDash val="solid"/>
    </a:ln>
    <a:effectLst>
      <a:outerShdw blurRad="50800" dist="38100" dir="5400000" algn="t" rotWithShape="0">
        <a:prstClr val="black">
          <a:alpha val="40000"/>
        </a:prstClr>
      </a:outerShdw>
    </a:effectLst>
  </c:spPr>
  <c:txPr>
    <a:bodyPr/>
    <a:lstStyle/>
    <a:p>
      <a:pPr>
        <a:defRPr>
          <a:solidFill>
            <a:srgbClr val="333336"/>
          </a:solidFill>
          <a:latin typeface="+mn-lt"/>
          <a:ea typeface="+mn-ea"/>
          <a:cs typeface="+mn-cs"/>
        </a:defRPr>
      </a:pPr>
      <a:endParaRPr lang="da-DK"/>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41A493-9E89-42A4-BDCD-667C8C341836}" type="datetimeFigureOut">
              <a:rPr lang="sv-SE" smtClean="0"/>
              <a:pPr/>
              <a:t>30/05/12</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2BACF7-DFD5-4C1F-A607-253F58733095}" type="slidenum">
              <a:rPr lang="sv-SE" smtClean="0"/>
              <a:pPr/>
              <a:t>‹nr.›</a:t>
            </a:fld>
            <a:endParaRPr lang="sv-S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89404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2C99F-5101-4AEB-9BC3-FCF4E53D70D3}" type="datetimeFigureOut">
              <a:rPr lang="en-US" smtClean="0"/>
              <a:pPr/>
              <a:t>30/05/12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A5A817-C877-431B-81AD-F53EBDF0306B}" type="slidenum">
              <a:rPr lang="en-US" smtClean="0"/>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29055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07A5A817-C877-431B-81AD-F53EBDF0306B}"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a:buFont typeface="Arial"/>
              <a:buNone/>
            </a:pPr>
            <a:endParaRPr lang="en-US" sz="12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 News is and will become more personal</a:t>
            </a:r>
          </a:p>
          <a:p>
            <a:pPr lvl="0">
              <a:buFont typeface="Arial"/>
              <a:buChar char="•"/>
            </a:pPr>
            <a:r>
              <a:rPr lang="en-US" sz="1200" kern="1200" dirty="0" smtClean="0">
                <a:solidFill>
                  <a:schemeClr val="tx1"/>
                </a:solidFill>
                <a:latin typeface="+mn-lt"/>
                <a:ea typeface="+mn-ea"/>
                <a:cs typeface="+mn-cs"/>
              </a:rPr>
              <a:t> You will not go and find news – news will find you</a:t>
            </a:r>
          </a:p>
          <a:p>
            <a:pPr lvl="0">
              <a:buFont typeface="Arial"/>
              <a:buChar char="•"/>
            </a:pPr>
            <a:r>
              <a:rPr lang="en-US" sz="1200" kern="1200" dirty="0" smtClean="0">
                <a:solidFill>
                  <a:schemeClr val="tx1"/>
                </a:solidFill>
                <a:latin typeface="+mn-lt"/>
                <a:ea typeface="+mn-ea"/>
                <a:cs typeface="+mn-cs"/>
              </a:rPr>
              <a:t> Last year talked about the emergence of </a:t>
            </a:r>
            <a:r>
              <a:rPr lang="en-US" sz="1200" kern="1200" dirty="0" err="1" smtClean="0">
                <a:solidFill>
                  <a:schemeClr val="tx1"/>
                </a:solidFill>
                <a:latin typeface="+mn-lt"/>
                <a:ea typeface="+mn-ea"/>
                <a:cs typeface="+mn-cs"/>
              </a:rPr>
              <a:t>Zite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Flipboard</a:t>
            </a:r>
            <a:r>
              <a:rPr lang="en-US" sz="1200" kern="1200" dirty="0" smtClean="0">
                <a:solidFill>
                  <a:schemeClr val="tx1"/>
                </a:solidFill>
                <a:latin typeface="+mn-lt"/>
                <a:ea typeface="+mn-ea"/>
                <a:cs typeface="+mn-cs"/>
              </a:rPr>
              <a:t>, Pulse, Trove etc</a:t>
            </a:r>
          </a:p>
          <a:p>
            <a:pPr lvl="0">
              <a:buFont typeface="Arial"/>
              <a:buChar char="•"/>
            </a:pPr>
            <a:r>
              <a:rPr lang="en-US" sz="1200" kern="1200" dirty="0" smtClean="0">
                <a:solidFill>
                  <a:schemeClr val="tx1"/>
                </a:solidFill>
                <a:latin typeface="+mn-lt"/>
                <a:ea typeface="+mn-ea"/>
                <a:cs typeface="+mn-cs"/>
              </a:rPr>
              <a:t> People more interested in what their friend say is news worthy NOT a news editor</a:t>
            </a:r>
          </a:p>
          <a:p>
            <a:pPr lvl="0">
              <a:buFont typeface="Arial"/>
              <a:buChar char="•"/>
            </a:pPr>
            <a:r>
              <a:rPr lang="en-US" sz="1200" kern="1200" dirty="0" smtClean="0">
                <a:solidFill>
                  <a:schemeClr val="tx1"/>
                </a:solidFill>
                <a:latin typeface="+mn-lt"/>
                <a:ea typeface="+mn-ea"/>
                <a:cs typeface="+mn-cs"/>
              </a:rPr>
              <a:t> All these services depend on the network created around people but the more engagement and </a:t>
            </a:r>
            <a:r>
              <a:rPr lang="en-US" sz="1200" kern="1200" dirty="0" err="1" smtClean="0">
                <a:solidFill>
                  <a:schemeClr val="tx1"/>
                </a:solidFill>
                <a:latin typeface="+mn-lt"/>
                <a:ea typeface="+mn-ea"/>
                <a:cs typeface="+mn-cs"/>
              </a:rPr>
              <a:t>compartmentalisation</a:t>
            </a:r>
            <a:r>
              <a:rPr lang="en-US" sz="1200" kern="1200" dirty="0" smtClean="0">
                <a:solidFill>
                  <a:schemeClr val="tx1"/>
                </a:solidFill>
                <a:latin typeface="+mn-lt"/>
                <a:ea typeface="+mn-ea"/>
                <a:cs typeface="+mn-cs"/>
              </a:rPr>
              <a:t> of peoples social networks the more important </a:t>
            </a:r>
            <a:r>
              <a:rPr lang="en-US" sz="1200" kern="1200" dirty="0" err="1" smtClean="0">
                <a:solidFill>
                  <a:schemeClr val="tx1"/>
                </a:solidFill>
                <a:latin typeface="+mn-lt"/>
                <a:ea typeface="+mn-ea"/>
                <a:cs typeface="+mn-cs"/>
              </a:rPr>
              <a:t>personalised</a:t>
            </a:r>
            <a:r>
              <a:rPr lang="en-US" sz="1200" kern="1200" dirty="0" smtClean="0">
                <a:solidFill>
                  <a:schemeClr val="tx1"/>
                </a:solidFill>
                <a:latin typeface="+mn-lt"/>
                <a:ea typeface="+mn-ea"/>
                <a:cs typeface="+mn-cs"/>
              </a:rPr>
              <a:t> news will become</a:t>
            </a:r>
          </a:p>
          <a:p>
            <a:pPr rtl="0"/>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lvl="0"/>
            <a:r>
              <a:rPr lang="en-US" sz="1200" b="1" kern="1200" dirty="0" smtClean="0">
                <a:solidFill>
                  <a:schemeClr val="tx1"/>
                </a:solidFill>
                <a:latin typeface="+mn-lt"/>
                <a:ea typeface="+mn-ea"/>
                <a:cs typeface="+mn-cs"/>
              </a:rPr>
              <a:t>MINDSET </a:t>
            </a:r>
            <a:r>
              <a:rPr lang="en-US" sz="1200" kern="1200" dirty="0" smtClean="0">
                <a:solidFill>
                  <a:schemeClr val="tx1"/>
                </a:solidFill>
                <a:latin typeface="+mn-lt"/>
                <a:ea typeface="+mn-ea"/>
                <a:cs typeface="+mn-cs"/>
              </a:rPr>
              <a:t>– Are you there to serve a 3rd part (media)</a:t>
            </a:r>
          </a:p>
          <a:p>
            <a:pPr>
              <a:buFont typeface="Arial"/>
              <a:buChar char="•"/>
            </a:pPr>
            <a:r>
              <a:rPr lang="en-US" sz="1200" kern="1200" dirty="0" smtClean="0">
                <a:solidFill>
                  <a:schemeClr val="tx1"/>
                </a:solidFill>
                <a:latin typeface="+mn-lt"/>
                <a:ea typeface="+mn-ea"/>
                <a:cs typeface="+mn-cs"/>
              </a:rPr>
              <a:t> Can you tell the story yourself</a:t>
            </a:r>
          </a:p>
          <a:p>
            <a:pPr lvl="0">
              <a:buFont typeface="Arial"/>
              <a:buChar char="•"/>
            </a:pPr>
            <a:r>
              <a:rPr lang="en-US" sz="1200" b="1" kern="1200" dirty="0" smtClean="0">
                <a:solidFill>
                  <a:schemeClr val="tx1"/>
                </a:solidFill>
                <a:latin typeface="+mn-lt"/>
                <a:ea typeface="+mn-ea"/>
                <a:cs typeface="+mn-cs"/>
              </a:rPr>
              <a:t> OPPORTUNITY</a:t>
            </a:r>
            <a:r>
              <a:rPr lang="en-US" sz="1200" kern="1200" dirty="0" smtClean="0">
                <a:solidFill>
                  <a:schemeClr val="tx1"/>
                </a:solidFill>
                <a:latin typeface="+mn-lt"/>
                <a:ea typeface="+mn-ea"/>
                <a:cs typeface="+mn-cs"/>
              </a:rPr>
              <a:t> – Over 2 billion internet users</a:t>
            </a:r>
          </a:p>
          <a:p>
            <a:pPr lvl="0">
              <a:buFont typeface="Arial"/>
              <a:buChar char="•"/>
            </a:pPr>
            <a:r>
              <a:rPr lang="en-US" sz="1200" kern="1200" dirty="0" smtClean="0">
                <a:solidFill>
                  <a:schemeClr val="tx1"/>
                </a:solidFill>
                <a:latin typeface="+mn-lt"/>
                <a:ea typeface="+mn-ea"/>
                <a:cs typeface="+mn-cs"/>
              </a:rPr>
              <a:t> Days of the past – Pitching and Rejection (Hands Up)</a:t>
            </a:r>
          </a:p>
          <a:p>
            <a:pPr lvl="0">
              <a:buFont typeface="Arial"/>
              <a:buChar char="•"/>
            </a:pPr>
            <a:r>
              <a:rPr lang="en-US" sz="1200" kern="1200" dirty="0" smtClean="0">
                <a:solidFill>
                  <a:schemeClr val="tx1"/>
                </a:solidFill>
                <a:latin typeface="+mn-lt"/>
                <a:ea typeface="+mn-ea"/>
                <a:cs typeface="+mn-cs"/>
              </a:rPr>
              <a:t> No longer but need to </a:t>
            </a:r>
            <a:r>
              <a:rPr lang="en-US" sz="1200" kern="1200" dirty="0" err="1" smtClean="0">
                <a:solidFill>
                  <a:schemeClr val="tx1"/>
                </a:solidFill>
                <a:latin typeface="+mn-lt"/>
                <a:ea typeface="+mn-ea"/>
                <a:cs typeface="+mn-cs"/>
              </a:rPr>
              <a:t>realise</a:t>
            </a:r>
            <a:r>
              <a:rPr lang="en-US" sz="1200" kern="1200" dirty="0" smtClean="0">
                <a:solidFill>
                  <a:schemeClr val="tx1"/>
                </a:solidFill>
                <a:latin typeface="+mn-lt"/>
                <a:ea typeface="+mn-ea"/>
                <a:cs typeface="+mn-cs"/>
              </a:rPr>
              <a:t> Info is one of your core Products</a:t>
            </a:r>
          </a:p>
          <a:p>
            <a:pPr lvl="0">
              <a:buFont typeface="Arial"/>
              <a:buChar char="•"/>
            </a:pPr>
            <a:r>
              <a:rPr lang="en-US" sz="1200" b="1" kern="1200" dirty="0" smtClean="0">
                <a:solidFill>
                  <a:schemeClr val="tx1"/>
                </a:solidFill>
                <a:latin typeface="+mn-lt"/>
                <a:ea typeface="+mn-ea"/>
                <a:cs typeface="+mn-cs"/>
              </a:rPr>
              <a:t> STORY TELLERS</a:t>
            </a:r>
            <a:r>
              <a:rPr lang="en-US" sz="1200" kern="1200" dirty="0" smtClean="0">
                <a:solidFill>
                  <a:schemeClr val="tx1"/>
                </a:solidFill>
                <a:latin typeface="+mn-lt"/>
                <a:ea typeface="+mn-ea"/>
                <a:cs typeface="+mn-cs"/>
              </a:rPr>
              <a:t> – Hand up who came over to the dark side from journalism – PR great </a:t>
            </a:r>
          </a:p>
          <a:p>
            <a:pPr lvl="0">
              <a:buFont typeface="Arial"/>
              <a:buChar char="•"/>
            </a:pP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INFLUENCERS </a:t>
            </a:r>
            <a:r>
              <a:rPr lang="en-US" sz="1200" kern="1200" dirty="0" smtClean="0">
                <a:solidFill>
                  <a:schemeClr val="tx1"/>
                </a:solidFill>
                <a:latin typeface="+mn-lt"/>
                <a:ea typeface="+mn-ea"/>
                <a:cs typeface="+mn-cs"/>
              </a:rPr>
              <a:t>– All in the search – not easily fooled / </a:t>
            </a:r>
            <a:r>
              <a:rPr lang="en-US" sz="1200" kern="1200" dirty="0" err="1" smtClean="0">
                <a:solidFill>
                  <a:schemeClr val="tx1"/>
                </a:solidFill>
                <a:latin typeface="+mn-lt"/>
                <a:ea typeface="+mn-ea"/>
                <a:cs typeface="+mn-cs"/>
              </a:rPr>
              <a:t>Adress</a:t>
            </a:r>
            <a:r>
              <a:rPr lang="en-US" sz="1200" kern="1200" dirty="0" smtClean="0">
                <a:solidFill>
                  <a:schemeClr val="tx1"/>
                </a:solidFill>
                <a:latin typeface="+mn-lt"/>
                <a:ea typeface="+mn-ea"/>
                <a:cs typeface="+mn-cs"/>
              </a:rPr>
              <a:t> Info need – monitor and engage in real time</a:t>
            </a:r>
          </a:p>
          <a:p>
            <a:pPr lvl="0">
              <a:buFont typeface="Arial"/>
              <a:buChar char="•"/>
            </a:pPr>
            <a:r>
              <a:rPr lang="en-US" sz="1200" b="1" kern="1200" dirty="0" smtClean="0">
                <a:solidFill>
                  <a:schemeClr val="tx1"/>
                </a:solidFill>
                <a:latin typeface="+mn-lt"/>
                <a:ea typeface="+mn-ea"/>
                <a:cs typeface="+mn-cs"/>
              </a:rPr>
              <a:t> CREDIBILITY </a:t>
            </a:r>
            <a:r>
              <a:rPr lang="en-US" sz="1200" kern="1200" dirty="0" smtClean="0">
                <a:solidFill>
                  <a:schemeClr val="tx1"/>
                </a:solidFill>
                <a:latin typeface="+mn-lt"/>
                <a:ea typeface="+mn-ea"/>
                <a:cs typeface="+mn-cs"/>
              </a:rPr>
              <a:t>– Either Buy (Plenty of </a:t>
            </a:r>
            <a:r>
              <a:rPr lang="en-US" sz="1200" kern="1200" dirty="0" err="1" smtClean="0">
                <a:solidFill>
                  <a:schemeClr val="tx1"/>
                </a:solidFill>
                <a:latin typeface="+mn-lt"/>
                <a:ea typeface="+mn-ea"/>
                <a:cs typeface="+mn-cs"/>
              </a:rPr>
              <a:t>Journos</a:t>
            </a:r>
            <a:r>
              <a:rPr lang="en-US" sz="1200" kern="1200" dirty="0" smtClean="0">
                <a:solidFill>
                  <a:schemeClr val="tx1"/>
                </a:solidFill>
                <a:latin typeface="+mn-lt"/>
                <a:ea typeface="+mn-ea"/>
                <a:cs typeface="+mn-cs"/>
              </a:rPr>
              <a:t>)  or Earn – Offer value Thought Leadership</a:t>
            </a:r>
          </a:p>
          <a:p>
            <a:pPr>
              <a:buFont typeface="Arial"/>
              <a:buChar char="•"/>
            </a:pPr>
            <a:r>
              <a:rPr lang="en-US" sz="1200" b="1" kern="1200" dirty="0" smtClean="0">
                <a:solidFill>
                  <a:schemeClr val="tx1"/>
                </a:solidFill>
                <a:latin typeface="+mn-lt"/>
                <a:ea typeface="+mn-ea"/>
                <a:cs typeface="+mn-cs"/>
              </a:rPr>
              <a:t> CISCO</a:t>
            </a:r>
            <a:r>
              <a:rPr lang="en-US" sz="1200" kern="1200" dirty="0" smtClean="0">
                <a:solidFill>
                  <a:schemeClr val="tx1"/>
                </a:solidFill>
                <a:latin typeface="+mn-lt"/>
                <a:ea typeface="+mn-ea"/>
                <a:cs typeface="+mn-cs"/>
              </a:rPr>
              <a:t>- The Network </a:t>
            </a:r>
          </a:p>
          <a:p>
            <a:pPr lvl="0">
              <a:buFont typeface="Arial"/>
              <a:buChar cha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Revamaped</a:t>
            </a:r>
            <a:r>
              <a:rPr lang="en-US" sz="1200" kern="1200" dirty="0" smtClean="0">
                <a:solidFill>
                  <a:schemeClr val="tx1"/>
                </a:solidFill>
                <a:latin typeface="+mn-lt"/>
                <a:ea typeface="+mn-ea"/>
                <a:cs typeface="+mn-cs"/>
              </a:rPr>
              <a:t> Newsroom (Name </a:t>
            </a:r>
            <a:r>
              <a:rPr lang="en-US" sz="1200" kern="1200" dirty="0" err="1" smtClean="0">
                <a:solidFill>
                  <a:schemeClr val="tx1"/>
                </a:solidFill>
                <a:latin typeface="+mn-lt"/>
                <a:ea typeface="+mn-ea"/>
                <a:cs typeface="+mn-cs"/>
              </a:rPr>
              <a:t>crowdsourced</a:t>
            </a:r>
            <a:r>
              <a:rPr lang="en-US" sz="1200" kern="1200" dirty="0" smtClean="0">
                <a:solidFill>
                  <a:schemeClr val="tx1"/>
                </a:solidFill>
                <a:latin typeface="+mn-lt"/>
                <a:ea typeface="+mn-ea"/>
                <a:cs typeface="+mn-cs"/>
              </a:rPr>
              <a:t> from FB)</a:t>
            </a:r>
          </a:p>
          <a:p>
            <a:pPr lvl="0">
              <a:buFont typeface="Arial"/>
              <a:buChar char="•"/>
            </a:pP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Journos</a:t>
            </a:r>
            <a:r>
              <a:rPr lang="en-US" sz="1200" b="1" kern="1200" dirty="0" smtClean="0">
                <a:solidFill>
                  <a:schemeClr val="tx1"/>
                </a:solidFill>
                <a:latin typeface="+mn-lt"/>
                <a:ea typeface="+mn-ea"/>
                <a:cs typeface="+mn-cs"/>
              </a:rPr>
              <a:t> hired</a:t>
            </a:r>
            <a:r>
              <a:rPr lang="en-US" sz="1200" kern="1200" dirty="0" smtClean="0">
                <a:solidFill>
                  <a:schemeClr val="tx1"/>
                </a:solidFill>
                <a:latin typeface="+mn-lt"/>
                <a:ea typeface="+mn-ea"/>
                <a:cs typeface="+mn-cs"/>
              </a:rPr>
              <a:t> –Fortune, WSJ, Forbes, AP – create content on any news site</a:t>
            </a:r>
          </a:p>
          <a:p>
            <a:pPr lvl="0">
              <a:buFont typeface="Arial"/>
              <a:buChar char="•"/>
            </a:pPr>
            <a:r>
              <a:rPr lang="en-US" sz="1200" b="1" kern="1200" dirty="0" smtClean="0">
                <a:solidFill>
                  <a:schemeClr val="tx1"/>
                </a:solidFill>
                <a:latin typeface="+mn-lt"/>
                <a:ea typeface="+mn-ea"/>
                <a:cs typeface="+mn-cs"/>
              </a:rPr>
              <a:t> PURPOSE </a:t>
            </a:r>
            <a:r>
              <a:rPr lang="en-US" sz="1200" kern="1200" dirty="0" smtClean="0">
                <a:solidFill>
                  <a:schemeClr val="tx1"/>
                </a:solidFill>
                <a:latin typeface="+mn-lt"/>
                <a:ea typeface="+mn-ea"/>
                <a:cs typeface="+mn-cs"/>
              </a:rPr>
              <a:t>– Tell stories + share info of interest to us </a:t>
            </a:r>
          </a:p>
          <a:p>
            <a:pPr lvl="0">
              <a:buFont typeface="Arial"/>
              <a:buChar char="•"/>
            </a:pPr>
            <a:r>
              <a:rPr lang="en-US" sz="1200" b="1" kern="1200" dirty="0" smtClean="0">
                <a:solidFill>
                  <a:schemeClr val="tx1"/>
                </a:solidFill>
                <a:latin typeface="+mn-lt"/>
                <a:ea typeface="+mn-ea"/>
                <a:cs typeface="+mn-cs"/>
              </a:rPr>
              <a:t> (CREATE, CURATE,SHARE)</a:t>
            </a:r>
            <a:endParaRPr lang="en-US" sz="1200"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 TIPS</a:t>
            </a:r>
            <a:r>
              <a:rPr lang="en-US" sz="1200" kern="1200" dirty="0" smtClean="0">
                <a:solidFill>
                  <a:schemeClr val="tx1"/>
                </a:solidFill>
                <a:latin typeface="+mn-lt"/>
                <a:ea typeface="+mn-ea"/>
                <a:cs typeface="+mn-cs"/>
              </a:rPr>
              <a:t> – Offer value, Push to relevant audiences, Core themes, Don’t always talk about self, Repeat)</a:t>
            </a:r>
          </a:p>
          <a:p>
            <a:pPr lvl="0">
              <a:buFont typeface="Arial"/>
              <a:buChar char="•"/>
            </a:pPr>
            <a:r>
              <a:rPr lang="en-US" sz="1200" b="1" kern="1200" dirty="0" smtClean="0">
                <a:solidFill>
                  <a:schemeClr val="tx1"/>
                </a:solidFill>
                <a:latin typeface="+mn-lt"/>
                <a:ea typeface="+mn-ea"/>
                <a:cs typeface="+mn-cs"/>
              </a:rPr>
              <a:t> NISSAN</a:t>
            </a:r>
            <a:r>
              <a:rPr lang="en-US" sz="1200" kern="1200" dirty="0" smtClean="0">
                <a:solidFill>
                  <a:schemeClr val="tx1"/>
                </a:solidFill>
                <a:latin typeface="+mn-lt"/>
                <a:ea typeface="+mn-ea"/>
                <a:cs typeface="+mn-cs"/>
              </a:rPr>
              <a:t> – created own newsroom operation – hired </a:t>
            </a:r>
            <a:r>
              <a:rPr lang="en-US" sz="1200" kern="1200" dirty="0" err="1" smtClean="0">
                <a:solidFill>
                  <a:schemeClr val="tx1"/>
                </a:solidFill>
                <a:latin typeface="+mn-lt"/>
                <a:ea typeface="+mn-ea"/>
                <a:cs typeface="+mn-cs"/>
              </a:rPr>
              <a:t>journos</a:t>
            </a:r>
            <a:r>
              <a:rPr lang="en-US" sz="1200" kern="1200" dirty="0" smtClean="0">
                <a:solidFill>
                  <a:schemeClr val="tx1"/>
                </a:solidFill>
                <a:latin typeface="+mn-lt"/>
                <a:ea typeface="+mn-ea"/>
                <a:cs typeface="+mn-cs"/>
              </a:rPr>
              <a:t> – If we have a good story to tell we will tell it ourselves</a:t>
            </a:r>
          </a:p>
          <a:p>
            <a:pPr lvl="0">
              <a:buFont typeface="Arial"/>
              <a:buChar char="•"/>
            </a:pPr>
            <a:r>
              <a:rPr lang="en-US" sz="1200" kern="1200" dirty="0" smtClean="0">
                <a:solidFill>
                  <a:schemeClr val="tx1"/>
                </a:solidFill>
                <a:latin typeface="+mn-lt"/>
                <a:ea typeface="+mn-ea"/>
                <a:cs typeface="+mn-cs"/>
              </a:rPr>
              <a:t> Dan Sloan ”Traditional PR is just not that sophisticated, much of it is unwatchable and unreadable” 17 years at Reuters</a:t>
            </a:r>
          </a:p>
          <a:p>
            <a:pPr lvl="0">
              <a:buFont typeface="Arial"/>
              <a:buChar char="•"/>
            </a:pPr>
            <a:r>
              <a:rPr lang="en-US" sz="1200" kern="1200" dirty="0" smtClean="0">
                <a:solidFill>
                  <a:schemeClr val="tx1"/>
                </a:solidFill>
                <a:latin typeface="+mn-lt"/>
                <a:ea typeface="+mn-ea"/>
                <a:cs typeface="+mn-cs"/>
              </a:rPr>
              <a:t> Existing communications tools / industry </a:t>
            </a:r>
          </a:p>
          <a:p>
            <a:pPr lvl="0">
              <a:buFont typeface="Arial"/>
              <a:buChar char="•"/>
            </a:pPr>
            <a:r>
              <a:rPr lang="en-US" sz="1200" kern="1200" dirty="0" smtClean="0">
                <a:solidFill>
                  <a:schemeClr val="tx1"/>
                </a:solidFill>
                <a:latin typeface="+mn-lt"/>
                <a:ea typeface="+mn-ea"/>
                <a:cs typeface="+mn-cs"/>
              </a:rPr>
              <a:t> Simon </a:t>
            </a:r>
            <a:r>
              <a:rPr lang="en-US" sz="1200" kern="1200" dirty="0" err="1" smtClean="0">
                <a:solidFill>
                  <a:schemeClr val="tx1"/>
                </a:solidFill>
                <a:latin typeface="+mn-lt"/>
                <a:ea typeface="+mn-ea"/>
                <a:cs typeface="+mn-cs"/>
              </a:rPr>
              <a:t>Sproule</a:t>
            </a:r>
            <a:r>
              <a:rPr lang="en-US" sz="1200" kern="1200" dirty="0" smtClean="0">
                <a:solidFill>
                  <a:schemeClr val="tx1"/>
                </a:solidFill>
                <a:latin typeface="+mn-lt"/>
                <a:ea typeface="+mn-ea"/>
                <a:cs typeface="+mn-cs"/>
              </a:rPr>
              <a:t> – Newsroom/</a:t>
            </a:r>
            <a:r>
              <a:rPr lang="en-US" sz="1200" kern="1200" dirty="0" err="1" smtClean="0">
                <a:solidFill>
                  <a:schemeClr val="tx1"/>
                </a:solidFill>
                <a:latin typeface="+mn-lt"/>
                <a:ea typeface="+mn-ea"/>
                <a:cs typeface="+mn-cs"/>
              </a:rPr>
              <a:t>MediaCenter</a:t>
            </a:r>
            <a:r>
              <a:rPr lang="en-US" sz="1200" kern="1200" dirty="0" smtClean="0">
                <a:solidFill>
                  <a:schemeClr val="tx1"/>
                </a:solidFill>
                <a:latin typeface="+mn-lt"/>
                <a:ea typeface="+mn-ea"/>
                <a:cs typeface="+mn-cs"/>
              </a:rPr>
              <a:t> is the first lovechild from the coupling of marketing and PR</a:t>
            </a:r>
          </a:p>
          <a:p>
            <a:pPr lvl="0">
              <a:buFont typeface="Arial"/>
              <a:buChar char="•"/>
            </a:pPr>
            <a:r>
              <a:rPr lang="en-US" sz="1200" b="1" kern="1200" dirty="0" smtClean="0">
                <a:solidFill>
                  <a:schemeClr val="tx1"/>
                </a:solidFill>
                <a:latin typeface="+mn-lt"/>
                <a:ea typeface="+mn-ea"/>
                <a:cs typeface="+mn-cs"/>
              </a:rPr>
              <a:t> JYSKE BANK</a:t>
            </a:r>
            <a:r>
              <a:rPr lang="en-US" sz="1200" kern="1200" dirty="0" smtClean="0">
                <a:solidFill>
                  <a:schemeClr val="tx1"/>
                </a:solidFill>
                <a:latin typeface="+mn-lt"/>
                <a:ea typeface="+mn-ea"/>
                <a:cs typeface="+mn-cs"/>
              </a:rPr>
              <a:t>– Created own TV Channel, </a:t>
            </a:r>
            <a:r>
              <a:rPr lang="en-US" sz="1200" kern="1200" dirty="0" err="1" smtClean="0">
                <a:solidFill>
                  <a:schemeClr val="tx1"/>
                </a:solidFill>
                <a:latin typeface="+mn-lt"/>
                <a:ea typeface="+mn-ea"/>
                <a:cs typeface="+mn-cs"/>
              </a:rPr>
              <a:t>Journos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Leadinf</a:t>
            </a:r>
            <a:r>
              <a:rPr lang="en-US" sz="1200" kern="1200" dirty="0" smtClean="0">
                <a:solidFill>
                  <a:schemeClr val="tx1"/>
                </a:solidFill>
                <a:latin typeface="+mn-lt"/>
                <a:ea typeface="+mn-ea"/>
                <a:cs typeface="+mn-cs"/>
              </a:rPr>
              <a:t> Danish TV anchor </a:t>
            </a: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lvl="0">
              <a:buFont typeface="Arial"/>
              <a:buChar char="•"/>
            </a:pPr>
            <a:r>
              <a:rPr lang="en-US" sz="1200" kern="1200" dirty="0" smtClean="0">
                <a:solidFill>
                  <a:schemeClr val="tx1"/>
                </a:solidFill>
                <a:latin typeface="+mn-lt"/>
                <a:ea typeface="+mn-ea"/>
                <a:cs typeface="+mn-cs"/>
              </a:rPr>
              <a:t>Our consumption of digital media is now taking place in an offline environment which is why the </a:t>
            </a:r>
            <a:r>
              <a:rPr lang="en-US" sz="1200" kern="1200" dirty="0" err="1" smtClean="0">
                <a:solidFill>
                  <a:schemeClr val="tx1"/>
                </a:solidFill>
                <a:latin typeface="+mn-lt"/>
                <a:ea typeface="+mn-ea"/>
                <a:cs typeface="+mn-cs"/>
              </a:rPr>
              <a:t>meger</a:t>
            </a:r>
            <a:r>
              <a:rPr lang="en-US" sz="1200" kern="1200" dirty="0" smtClean="0">
                <a:solidFill>
                  <a:schemeClr val="tx1"/>
                </a:solidFill>
                <a:latin typeface="+mn-lt"/>
                <a:ea typeface="+mn-ea"/>
                <a:cs typeface="+mn-cs"/>
              </a:rPr>
              <a:t> of the two experiences will be key in 2012.</a:t>
            </a:r>
          </a:p>
          <a:p>
            <a:pPr lvl="0">
              <a:buFont typeface="Arial"/>
              <a:buChar char="•"/>
            </a:pPr>
            <a:r>
              <a:rPr lang="en-US" sz="1200" kern="1200" dirty="0" smtClean="0">
                <a:solidFill>
                  <a:schemeClr val="tx1"/>
                </a:solidFill>
                <a:latin typeface="+mn-lt"/>
                <a:ea typeface="+mn-ea"/>
                <a:cs typeface="+mn-cs"/>
              </a:rPr>
              <a:t>Swiss village </a:t>
            </a:r>
            <a:r>
              <a:rPr lang="en-US" sz="1200" kern="1200" dirty="0" err="1" smtClean="0">
                <a:solidFill>
                  <a:schemeClr val="tx1"/>
                </a:solidFill>
                <a:latin typeface="+mn-lt"/>
                <a:ea typeface="+mn-ea"/>
                <a:cs typeface="+mn-cs"/>
              </a:rPr>
              <a:t>Obermutten</a:t>
            </a:r>
            <a:r>
              <a:rPr lang="en-US" sz="1200" kern="1200" dirty="0" smtClean="0">
                <a:solidFill>
                  <a:schemeClr val="tx1"/>
                </a:solidFill>
                <a:latin typeface="+mn-lt"/>
                <a:ea typeface="+mn-ea"/>
                <a:cs typeface="+mn-cs"/>
              </a:rPr>
              <a:t> latest example of Online – Offline – 6,000+ fans in 2 weeks (Print the fans to join the community – </a:t>
            </a:r>
            <a:r>
              <a:rPr lang="en-US" sz="1200" kern="1200" dirty="0" err="1" smtClean="0">
                <a:solidFill>
                  <a:schemeClr val="tx1"/>
                </a:solidFill>
                <a:latin typeface="+mn-lt"/>
                <a:ea typeface="+mn-ea"/>
                <a:cs typeface="+mn-cs"/>
              </a:rPr>
              <a:t>comms</a:t>
            </a:r>
            <a:r>
              <a:rPr lang="en-US" sz="1200" kern="1200" dirty="0" smtClean="0">
                <a:solidFill>
                  <a:schemeClr val="tx1"/>
                </a:solidFill>
                <a:latin typeface="+mn-lt"/>
                <a:ea typeface="+mn-ea"/>
                <a:cs typeface="+mn-cs"/>
              </a:rPr>
              <a:t> via YouTube)</a:t>
            </a:r>
          </a:p>
          <a:p>
            <a:pPr lvl="0">
              <a:buFont typeface="Arial"/>
              <a:buChar char="•"/>
            </a:pPr>
            <a:r>
              <a:rPr lang="en-US" sz="1200" b="1" kern="1200" dirty="0" smtClean="0">
                <a:solidFill>
                  <a:schemeClr val="tx1"/>
                </a:solidFill>
                <a:latin typeface="+mn-lt"/>
                <a:ea typeface="+mn-ea"/>
                <a:cs typeface="+mn-cs"/>
              </a:rPr>
              <a:t>INTEGRATED COMMUNICATION</a:t>
            </a:r>
            <a:r>
              <a:rPr lang="en-US" sz="1200" kern="1200" dirty="0" smtClean="0">
                <a:solidFill>
                  <a:schemeClr val="tx1"/>
                </a:solidFill>
                <a:latin typeface="+mn-lt"/>
                <a:ea typeface="+mn-ea"/>
                <a:cs typeface="+mn-cs"/>
              </a:rPr>
              <a:t> – Always talked about </a:t>
            </a:r>
            <a:r>
              <a:rPr lang="en-US" sz="1200" kern="1200" dirty="0" err="1" smtClean="0">
                <a:solidFill>
                  <a:schemeClr val="tx1"/>
                </a:solidFill>
                <a:latin typeface="+mn-lt"/>
                <a:ea typeface="+mn-ea"/>
                <a:cs typeface="+mn-cs"/>
              </a:rPr>
              <a:t>integrted</a:t>
            </a:r>
            <a:r>
              <a:rPr lang="en-US" sz="1200" kern="1200" dirty="0" smtClean="0">
                <a:solidFill>
                  <a:schemeClr val="tx1"/>
                </a:solidFill>
                <a:latin typeface="+mn-lt"/>
                <a:ea typeface="+mn-ea"/>
                <a:cs typeface="+mn-cs"/>
              </a:rPr>
              <a:t> campaigns, paid &amp; earned but will become more important – CONNECTING</a:t>
            </a:r>
            <a:r>
              <a:rPr lang="en-US" sz="1200" kern="1200" baseline="0" dirty="0" smtClean="0">
                <a:solidFill>
                  <a:schemeClr val="tx1"/>
                </a:solidFill>
                <a:latin typeface="+mn-lt"/>
                <a:ea typeface="+mn-ea"/>
                <a:cs typeface="+mn-cs"/>
              </a:rPr>
              <a:t> THE DIGITAL WITH THE PHYSICAL WILL BE KEY</a:t>
            </a:r>
            <a:endParaRPr lang="en-US" sz="1200"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Winner of the Cannes Lions Grand Prix for PR</a:t>
            </a:r>
            <a:r>
              <a:rPr lang="en-US" sz="1200" kern="1200" dirty="0" smtClean="0">
                <a:solidFill>
                  <a:schemeClr val="tx1"/>
                </a:solidFill>
                <a:latin typeface="+mn-lt"/>
                <a:ea typeface="+mn-ea"/>
                <a:cs typeface="+mn-cs"/>
              </a:rPr>
              <a:t> a good </a:t>
            </a:r>
            <a:r>
              <a:rPr lang="en-US" sz="1200" kern="1200" dirty="0" err="1" smtClean="0">
                <a:solidFill>
                  <a:schemeClr val="tx1"/>
                </a:solidFill>
                <a:latin typeface="+mn-lt"/>
                <a:ea typeface="+mn-ea"/>
                <a:cs typeface="+mn-cs"/>
              </a:rPr>
              <a:t>Eg</a:t>
            </a:r>
            <a:r>
              <a:rPr lang="en-US" sz="1200" kern="1200" dirty="0" smtClean="0">
                <a:solidFill>
                  <a:schemeClr val="tx1"/>
                </a:solidFill>
                <a:latin typeface="+mn-lt"/>
                <a:ea typeface="+mn-ea"/>
                <a:cs typeface="+mn-cs"/>
              </a:rPr>
              <a:t> BBDO Melbourne </a:t>
            </a:r>
            <a:r>
              <a:rPr lang="en-US" sz="1200" b="1" kern="1200" dirty="0" smtClean="0">
                <a:solidFill>
                  <a:schemeClr val="tx1"/>
                </a:solidFill>
                <a:latin typeface="+mn-lt"/>
                <a:ea typeface="+mn-ea"/>
                <a:cs typeface="+mn-cs"/>
              </a:rPr>
              <a:t>(SHOW VIDEO)</a:t>
            </a:r>
          </a:p>
          <a:p>
            <a:pPr lvl="0">
              <a:buFont typeface="Arial"/>
              <a:buChar char="•"/>
            </a:pPr>
            <a:r>
              <a:rPr lang="en-US" sz="1200" kern="1200" dirty="0" smtClean="0">
                <a:solidFill>
                  <a:schemeClr val="tx1"/>
                </a:solidFill>
                <a:latin typeface="+mn-lt"/>
                <a:ea typeface="+mn-ea"/>
                <a:cs typeface="+mn-cs"/>
              </a:rPr>
              <a:t>But you don’t need to have such a huge budget in place </a:t>
            </a:r>
          </a:p>
          <a:p>
            <a:pPr lvl="0">
              <a:buFont typeface="Arial"/>
              <a:buChar char="•"/>
            </a:pPr>
            <a:r>
              <a:rPr lang="en-US" sz="1200" kern="1200" dirty="0" smtClean="0">
                <a:solidFill>
                  <a:schemeClr val="tx1"/>
                </a:solidFill>
                <a:latin typeface="+mn-lt"/>
                <a:ea typeface="+mn-ea"/>
                <a:cs typeface="+mn-cs"/>
              </a:rPr>
              <a:t>Look at the opportunities offered to you by LBS (</a:t>
            </a:r>
            <a:r>
              <a:rPr lang="en-US" sz="1200" kern="1200" dirty="0" err="1" smtClean="0">
                <a:solidFill>
                  <a:schemeClr val="tx1"/>
                </a:solidFill>
                <a:latin typeface="+mn-lt"/>
                <a:ea typeface="+mn-ea"/>
                <a:cs typeface="+mn-cs"/>
              </a:rPr>
              <a:t>Foure</a:t>
            </a:r>
            <a:r>
              <a:rPr lang="en-US" sz="1200" kern="1200" dirty="0" smtClean="0">
                <a:solidFill>
                  <a:schemeClr val="tx1"/>
                </a:solidFill>
                <a:latin typeface="+mn-lt"/>
                <a:ea typeface="+mn-ea"/>
                <a:cs typeface="+mn-cs"/>
              </a:rPr>
              <a:t> Square / </a:t>
            </a:r>
            <a:r>
              <a:rPr lang="en-US" sz="1200" kern="1200" dirty="0" err="1" smtClean="0">
                <a:solidFill>
                  <a:schemeClr val="tx1"/>
                </a:solidFill>
                <a:latin typeface="+mn-lt"/>
                <a:ea typeface="+mn-ea"/>
                <a:cs typeface="+mn-cs"/>
              </a:rPr>
              <a:t>Gowalla</a:t>
            </a:r>
            <a:r>
              <a:rPr lang="en-US" sz="1200" kern="1200" dirty="0" smtClean="0">
                <a:solidFill>
                  <a:schemeClr val="tx1"/>
                </a:solidFill>
                <a:latin typeface="+mn-lt"/>
                <a:ea typeface="+mn-ea"/>
                <a:cs typeface="+mn-cs"/>
              </a:rPr>
              <a:t>) </a:t>
            </a:r>
          </a:p>
          <a:p>
            <a:pPr lvl="0">
              <a:buFont typeface="Arial"/>
              <a:buChar char="•"/>
            </a:pPr>
            <a:r>
              <a:rPr lang="en-US" sz="1200" kern="1200" dirty="0" smtClean="0">
                <a:solidFill>
                  <a:schemeClr val="tx1"/>
                </a:solidFill>
                <a:latin typeface="+mn-lt"/>
                <a:ea typeface="+mn-ea"/>
                <a:cs typeface="+mn-cs"/>
              </a:rPr>
              <a:t>Jimmy Chew Scavenger Hunt </a:t>
            </a: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Gamification</a:t>
            </a:r>
            <a:r>
              <a:rPr lang="en-US" sz="1200" kern="1200" dirty="0" smtClean="0">
                <a:solidFill>
                  <a:schemeClr val="tx1"/>
                </a:solidFill>
                <a:latin typeface="+mn-lt"/>
                <a:ea typeface="+mn-ea"/>
                <a:cs typeface="+mn-cs"/>
              </a:rPr>
              <a:t> of all online experiences will start to dominate all online activities in 2012</a:t>
            </a:r>
          </a:p>
          <a:p>
            <a:r>
              <a:rPr lang="en-US" sz="1200" kern="1200" dirty="0" smtClean="0">
                <a:solidFill>
                  <a:schemeClr val="tx1"/>
                </a:solidFill>
                <a:latin typeface="+mn-lt"/>
                <a:ea typeface="+mn-ea"/>
                <a:cs typeface="+mn-cs"/>
              </a:rPr>
              <a:t> </a:t>
            </a:r>
          </a:p>
          <a:p>
            <a:pPr lvl="0">
              <a:buFont typeface="Arial"/>
              <a:buChar char="•"/>
            </a:pPr>
            <a:r>
              <a:rPr lang="en-US" sz="1200" b="1" kern="1200" dirty="0" smtClean="0">
                <a:solidFill>
                  <a:schemeClr val="tx1"/>
                </a:solidFill>
                <a:latin typeface="+mn-lt"/>
                <a:ea typeface="+mn-ea"/>
                <a:cs typeface="+mn-cs"/>
              </a:rPr>
              <a:t>Personal Experience</a:t>
            </a:r>
            <a:r>
              <a:rPr lang="en-US" sz="1200" kern="1200" dirty="0" smtClean="0">
                <a:solidFill>
                  <a:schemeClr val="tx1"/>
                </a:solidFill>
                <a:latin typeface="+mn-lt"/>
                <a:ea typeface="+mn-ea"/>
                <a:cs typeface="+mn-cs"/>
              </a:rPr>
              <a:t> – Discovering of the fun of 4Square – End result more bus for </a:t>
            </a:r>
            <a:r>
              <a:rPr lang="en-US" sz="1200" kern="1200" dirty="0" err="1" smtClean="0">
                <a:solidFill>
                  <a:schemeClr val="tx1"/>
                </a:solidFill>
                <a:latin typeface="+mn-lt"/>
                <a:ea typeface="+mn-ea"/>
                <a:cs typeface="+mn-cs"/>
              </a:rPr>
              <a:t>Wafflan</a:t>
            </a:r>
            <a:endParaRPr lang="en-US" sz="1200"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 HOW MANY PEOPLE HERE HAVE PLANS TO GAMMIFY THEIR COMMUNICATIONS IN 2012</a:t>
            </a:r>
          </a:p>
          <a:p>
            <a:pPr lvl="0">
              <a:buFont typeface="Arial"/>
              <a:buChar char="•"/>
            </a:pPr>
            <a:r>
              <a:rPr lang="en-US" sz="1200" b="1" kern="1200" dirty="0" err="1" smtClean="0">
                <a:solidFill>
                  <a:schemeClr val="tx1"/>
                </a:solidFill>
                <a:latin typeface="+mn-lt"/>
                <a:ea typeface="+mn-ea"/>
                <a:cs typeface="+mn-cs"/>
              </a:rPr>
              <a:t>Physchology</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 2010 HBR – what motivated people at work – sense of progress</a:t>
            </a:r>
          </a:p>
          <a:p>
            <a:pPr lvl="0">
              <a:buFont typeface="Arial"/>
              <a:buChar char="•"/>
            </a:pPr>
            <a:r>
              <a:rPr lang="en-US" sz="1200" kern="1200" dirty="0" smtClean="0">
                <a:solidFill>
                  <a:schemeClr val="tx1"/>
                </a:solidFill>
                <a:latin typeface="+mn-lt"/>
                <a:ea typeface="+mn-ea"/>
                <a:cs typeface="+mn-cs"/>
              </a:rPr>
              <a:t>Lots of brands doing great work in this </a:t>
            </a:r>
            <a:r>
              <a:rPr lang="en-US" sz="1200" kern="1200" dirty="0" err="1" smtClean="0">
                <a:solidFill>
                  <a:schemeClr val="tx1"/>
                </a:solidFill>
                <a:latin typeface="+mn-lt"/>
                <a:ea typeface="+mn-ea"/>
                <a:cs typeface="+mn-cs"/>
              </a:rPr>
              <a:t>eg</a:t>
            </a:r>
            <a:r>
              <a:rPr lang="en-US" sz="1200" kern="1200" dirty="0" smtClean="0">
                <a:solidFill>
                  <a:schemeClr val="tx1"/>
                </a:solidFill>
                <a:latin typeface="+mn-lt"/>
                <a:ea typeface="+mn-ea"/>
                <a:cs typeface="+mn-cs"/>
              </a:rPr>
              <a:t> Nike, Starbucks, BMW a great </a:t>
            </a:r>
            <a:r>
              <a:rPr lang="en-US" sz="1200" kern="1200" dirty="0" err="1" smtClean="0">
                <a:solidFill>
                  <a:schemeClr val="tx1"/>
                </a:solidFill>
                <a:latin typeface="+mn-lt"/>
                <a:ea typeface="+mn-ea"/>
                <a:cs typeface="+mn-cs"/>
              </a:rPr>
              <a:t>swedish</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example</a:t>
            </a: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Gamification</a:t>
            </a:r>
            <a:r>
              <a:rPr lang="en-US" sz="1200" kern="1200" dirty="0" smtClean="0">
                <a:solidFill>
                  <a:schemeClr val="tx1"/>
                </a:solidFill>
                <a:latin typeface="+mn-lt"/>
                <a:ea typeface="+mn-ea"/>
                <a:cs typeface="+mn-cs"/>
              </a:rPr>
              <a:t> of all online experiences will start to dominate all online activities in 2012</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MEDIA</a:t>
            </a:r>
            <a:r>
              <a:rPr lang="en-US" sz="1200" kern="1200" dirty="0" smtClean="0">
                <a:solidFill>
                  <a:schemeClr val="tx1"/>
                </a:solidFill>
                <a:latin typeface="+mn-lt"/>
                <a:ea typeface="+mn-ea"/>
                <a:cs typeface="+mn-cs"/>
              </a:rPr>
              <a:t> – Also looking at this – Appearance - glossy, Depth – news, Experience – gaming)</a:t>
            </a:r>
          </a:p>
          <a:p>
            <a:pPr lvl="0"/>
            <a:r>
              <a:rPr lang="en-US" sz="1200" kern="1200" dirty="0" smtClean="0">
                <a:solidFill>
                  <a:schemeClr val="tx1"/>
                </a:solidFill>
                <a:latin typeface="+mn-lt"/>
                <a:ea typeface="+mn-ea"/>
                <a:cs typeface="+mn-cs"/>
              </a:rPr>
              <a:t>Improve commenting, More creation and sharing, think different about monetization</a:t>
            </a:r>
          </a:p>
          <a:p>
            <a:pPr lvl="0"/>
            <a:r>
              <a:rPr lang="en-US" sz="1200" b="1" kern="1200" dirty="0" smtClean="0">
                <a:solidFill>
                  <a:schemeClr val="tx1"/>
                </a:solidFill>
                <a:latin typeface="+mn-lt"/>
                <a:ea typeface="+mn-ea"/>
                <a:cs typeface="+mn-cs"/>
              </a:rPr>
              <a:t>PR &amp; </a:t>
            </a:r>
            <a:r>
              <a:rPr lang="en-US" sz="1200" b="1" kern="1200" dirty="0" err="1" smtClean="0">
                <a:solidFill>
                  <a:schemeClr val="tx1"/>
                </a:solidFill>
                <a:latin typeface="+mn-lt"/>
                <a:ea typeface="+mn-ea"/>
                <a:cs typeface="+mn-cs"/>
              </a:rPr>
              <a:t>Comms</a:t>
            </a:r>
            <a:r>
              <a:rPr lang="en-US" sz="1200" b="1" kern="1200" dirty="0" smtClean="0">
                <a:solidFill>
                  <a:schemeClr val="tx1"/>
                </a:solidFill>
                <a:latin typeface="+mn-lt"/>
                <a:ea typeface="+mn-ea"/>
                <a:cs typeface="+mn-cs"/>
              </a:rPr>
              <a:t> even starting to do it</a:t>
            </a:r>
            <a:r>
              <a:rPr lang="en-US" sz="1200" kern="1200" dirty="0" smtClean="0">
                <a:solidFill>
                  <a:schemeClr val="tx1"/>
                </a:solidFill>
                <a:latin typeface="+mn-lt"/>
                <a:ea typeface="+mn-ea"/>
                <a:cs typeface="+mn-cs"/>
              </a:rPr>
              <a:t> – </a:t>
            </a:r>
          </a:p>
          <a:p>
            <a:pPr lvl="0"/>
            <a:r>
              <a:rPr lang="en-US" sz="1200" kern="1200" dirty="0" smtClean="0">
                <a:solidFill>
                  <a:schemeClr val="tx1"/>
                </a:solidFill>
                <a:latin typeface="+mn-lt"/>
                <a:ea typeface="+mn-ea"/>
                <a:cs typeface="+mn-cs"/>
              </a:rPr>
              <a:t>FLUID PR</a:t>
            </a:r>
          </a:p>
          <a:p>
            <a:pPr lvl="0"/>
            <a:r>
              <a:rPr lang="en-US" sz="1200" kern="1200" dirty="0" err="1" smtClean="0">
                <a:solidFill>
                  <a:schemeClr val="tx1"/>
                </a:solidFill>
                <a:latin typeface="+mn-lt"/>
                <a:ea typeface="+mn-ea"/>
                <a:cs typeface="+mn-cs"/>
              </a:rPr>
              <a:t>Journos</a:t>
            </a:r>
            <a:r>
              <a:rPr lang="en-US" sz="1200" kern="1200" dirty="0" smtClean="0">
                <a:solidFill>
                  <a:schemeClr val="tx1"/>
                </a:solidFill>
                <a:latin typeface="+mn-lt"/>
                <a:ea typeface="+mn-ea"/>
                <a:cs typeface="+mn-cs"/>
              </a:rPr>
              <a:t> must complete quests and missions to get </a:t>
            </a:r>
            <a:r>
              <a:rPr lang="en-US" sz="1200" kern="1200" dirty="0" err="1" smtClean="0">
                <a:solidFill>
                  <a:schemeClr val="tx1"/>
                </a:solidFill>
                <a:latin typeface="+mn-lt"/>
                <a:ea typeface="+mn-ea"/>
                <a:cs typeface="+mn-cs"/>
              </a:rPr>
              <a:t>acces</a:t>
            </a:r>
            <a:r>
              <a:rPr lang="en-US" sz="1200" kern="1200" dirty="0" smtClean="0">
                <a:solidFill>
                  <a:schemeClr val="tx1"/>
                </a:solidFill>
                <a:latin typeface="+mn-lt"/>
                <a:ea typeface="+mn-ea"/>
                <a:cs typeface="+mn-cs"/>
              </a:rPr>
              <a:t> to </a:t>
            </a:r>
            <a:r>
              <a:rPr lang="en-US" sz="1200" kern="1200" dirty="0" err="1" smtClean="0">
                <a:solidFill>
                  <a:schemeClr val="tx1"/>
                </a:solidFill>
                <a:latin typeface="+mn-lt"/>
                <a:ea typeface="+mn-ea"/>
                <a:cs typeface="+mn-cs"/>
              </a:rPr>
              <a:t>comapny</a:t>
            </a:r>
            <a:r>
              <a:rPr lang="en-US" sz="1200" kern="1200" dirty="0" smtClean="0">
                <a:solidFill>
                  <a:schemeClr val="tx1"/>
                </a:solidFill>
                <a:latin typeface="+mn-lt"/>
                <a:ea typeface="+mn-ea"/>
                <a:cs typeface="+mn-cs"/>
              </a:rPr>
              <a:t> announcements</a:t>
            </a:r>
          </a:p>
          <a:p>
            <a:pPr lvl="0"/>
            <a:r>
              <a:rPr lang="en-US" sz="1200" kern="1200" dirty="0" smtClean="0">
                <a:solidFill>
                  <a:schemeClr val="tx1"/>
                </a:solidFill>
                <a:latin typeface="+mn-lt"/>
                <a:ea typeface="+mn-ea"/>
                <a:cs typeface="+mn-cs"/>
              </a:rPr>
              <a:t>Media competing for access to exclusive stories</a:t>
            </a:r>
          </a:p>
          <a:p>
            <a:pPr lvl="0"/>
            <a:r>
              <a:rPr lang="en-US" sz="1200" kern="1200" dirty="0" smtClean="0">
                <a:solidFill>
                  <a:schemeClr val="tx1"/>
                </a:solidFill>
                <a:latin typeface="+mn-lt"/>
                <a:ea typeface="+mn-ea"/>
                <a:cs typeface="+mn-cs"/>
              </a:rPr>
              <a:t>Badges for Most in depth analysis, Most sensational headline</a:t>
            </a:r>
          </a:p>
          <a:p>
            <a:pPr lvl="0"/>
            <a:r>
              <a:rPr lang="en-US" sz="1200" kern="1200" dirty="0" smtClean="0">
                <a:solidFill>
                  <a:schemeClr val="tx1"/>
                </a:solidFill>
                <a:latin typeface="+mn-lt"/>
                <a:ea typeface="+mn-ea"/>
                <a:cs typeface="+mn-cs"/>
              </a:rPr>
              <a:t>Think PROGRESS, GOAL, MISSION, USER EX, REWARD</a:t>
            </a: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0000" lnSpcReduction="20000"/>
          </a:bodyPr>
          <a:lstStyle/>
          <a:p>
            <a:pPr lvl="0"/>
            <a:r>
              <a:rPr lang="en-US" sz="1200" kern="1200" dirty="0" smtClean="0">
                <a:solidFill>
                  <a:schemeClr val="tx1"/>
                </a:solidFill>
                <a:latin typeface="+mn-lt"/>
                <a:ea typeface="+mn-ea"/>
                <a:cs typeface="+mn-cs"/>
              </a:rPr>
              <a:t>Not going to go into the numbers but we know this trend has and will continue to dominate our lives over the next few years</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3 </a:t>
            </a:r>
            <a:r>
              <a:rPr lang="en-US" sz="1200" kern="1200" dirty="0" err="1" smtClean="0">
                <a:solidFill>
                  <a:schemeClr val="tx1"/>
                </a:solidFill>
                <a:latin typeface="+mn-lt"/>
                <a:ea typeface="+mn-ea"/>
                <a:cs typeface="+mn-cs"/>
              </a:rPr>
              <a:t>behavioural</a:t>
            </a:r>
            <a:r>
              <a:rPr lang="en-US" sz="1200" kern="1200" dirty="0" smtClean="0">
                <a:solidFill>
                  <a:schemeClr val="tx1"/>
                </a:solidFill>
                <a:latin typeface="+mn-lt"/>
                <a:ea typeface="+mn-ea"/>
                <a:cs typeface="+mn-cs"/>
              </a:rPr>
              <a:t> trend</a:t>
            </a:r>
          </a:p>
          <a:p>
            <a:pPr lvl="0"/>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Not going to go on about the numbers but perhaps we should all remember Steve Jobs.</a:t>
            </a:r>
          </a:p>
          <a:p>
            <a:pPr lvl="0"/>
            <a:endParaRPr lang="en-US" sz="1200" b="1"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CONVENIENCE</a:t>
            </a:r>
            <a:r>
              <a:rPr lang="en-US" sz="1200" kern="1200" dirty="0" smtClean="0">
                <a:solidFill>
                  <a:schemeClr val="tx1"/>
                </a:solidFill>
                <a:latin typeface="+mn-lt"/>
                <a:ea typeface="+mn-ea"/>
                <a:cs typeface="+mn-cs"/>
              </a:rPr>
              <a:t> – Less is more  Contributes to an easy &amp; effortless way of life</a:t>
            </a:r>
          </a:p>
          <a:p>
            <a:pPr lvl="0"/>
            <a:r>
              <a:rPr lang="en-US" sz="1200" kern="1200" dirty="0" smtClean="0">
                <a:solidFill>
                  <a:schemeClr val="tx1"/>
                </a:solidFill>
                <a:latin typeface="+mn-lt"/>
                <a:ea typeface="+mn-ea"/>
                <a:cs typeface="+mn-cs"/>
              </a:rPr>
              <a:t>Transform culture and business / get things done faster / Offer tangible value / QR codes to Near field communication</a:t>
            </a:r>
          </a:p>
          <a:p>
            <a:pPr lvl="0"/>
            <a:endParaRPr lang="en-US" sz="1200" b="1"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WHO HERE HAS USED QR CODES IN THE LAST 12</a:t>
            </a:r>
            <a:r>
              <a:rPr lang="en-US" sz="1200" b="1" kern="1200" baseline="0" dirty="0" smtClean="0">
                <a:solidFill>
                  <a:schemeClr val="tx1"/>
                </a:solidFill>
                <a:latin typeface="+mn-lt"/>
                <a:ea typeface="+mn-ea"/>
                <a:cs typeface="+mn-cs"/>
              </a:rPr>
              <a:t> MONTHS – again connecting digital with the PHYSICAL</a:t>
            </a:r>
            <a:endParaRPr lang="en-US" sz="1200" b="1" kern="1200" dirty="0" smtClean="0">
              <a:solidFill>
                <a:schemeClr val="tx1"/>
              </a:solidFill>
              <a:latin typeface="+mn-lt"/>
              <a:ea typeface="+mn-ea"/>
              <a:cs typeface="+mn-cs"/>
            </a:endParaRPr>
          </a:p>
          <a:p>
            <a:pPr lvl="0"/>
            <a:endParaRPr lang="en-US" sz="1200" b="1"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CONTEXT</a:t>
            </a:r>
            <a:r>
              <a:rPr lang="en-US" sz="1200" kern="1200" dirty="0" smtClean="0">
                <a:solidFill>
                  <a:schemeClr val="tx1"/>
                </a:solidFill>
                <a:latin typeface="+mn-lt"/>
                <a:ea typeface="+mn-ea"/>
                <a:cs typeface="+mn-cs"/>
              </a:rPr>
              <a:t> – Relevant information when you need it / connect the digital with the physical / Curate the most relevant local knowledge in </a:t>
            </a:r>
            <a:r>
              <a:rPr lang="en-US" sz="1200" kern="1200" dirty="0" err="1" smtClean="0">
                <a:solidFill>
                  <a:schemeClr val="tx1"/>
                </a:solidFill>
                <a:latin typeface="+mn-lt"/>
                <a:ea typeface="+mn-ea"/>
                <a:cs typeface="+mn-cs"/>
              </a:rPr>
              <a:t>realtime</a:t>
            </a:r>
            <a:endParaRPr lang="en-US" sz="1200" kern="1200" dirty="0" smtClean="0">
              <a:solidFill>
                <a:schemeClr val="tx1"/>
              </a:solidFill>
              <a:latin typeface="+mn-lt"/>
              <a:ea typeface="+mn-ea"/>
              <a:cs typeface="+mn-cs"/>
            </a:endParaRPr>
          </a:p>
          <a:p>
            <a:pPr lvl="0"/>
            <a:endParaRPr lang="en-US" sz="1200" b="1"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FUN </a:t>
            </a:r>
            <a:r>
              <a:rPr lang="en-US" sz="1200" kern="1200" dirty="0" smtClean="0">
                <a:solidFill>
                  <a:schemeClr val="tx1"/>
                </a:solidFill>
                <a:latin typeface="+mn-lt"/>
                <a:ea typeface="+mn-ea"/>
                <a:cs typeface="+mn-cs"/>
              </a:rPr>
              <a:t>– maybe the best thing about mobile is it ability to make life fun – </a:t>
            </a:r>
            <a:r>
              <a:rPr lang="en-US" sz="1200" b="1" kern="1200" dirty="0" smtClean="0">
                <a:solidFill>
                  <a:schemeClr val="tx1"/>
                </a:solidFill>
                <a:latin typeface="+mn-lt"/>
                <a:ea typeface="+mn-ea"/>
                <a:cs typeface="+mn-cs"/>
              </a:rPr>
              <a:t>SHOW</a:t>
            </a:r>
            <a:r>
              <a:rPr lang="en-US" sz="1200" b="1" kern="1200" baseline="0" dirty="0" smtClean="0">
                <a:solidFill>
                  <a:schemeClr val="tx1"/>
                </a:solidFill>
                <a:latin typeface="+mn-lt"/>
                <a:ea typeface="+mn-ea"/>
                <a:cs typeface="+mn-cs"/>
              </a:rPr>
              <a:t> MCDONALDS VIDEO</a:t>
            </a:r>
            <a:endParaRPr lang="en-US" sz="1200" b="1" kern="1200" dirty="0" smtClean="0">
              <a:solidFill>
                <a:schemeClr val="tx1"/>
              </a:solidFill>
              <a:latin typeface="+mn-lt"/>
              <a:ea typeface="+mn-ea"/>
              <a:cs typeface="+mn-cs"/>
            </a:endParaRPr>
          </a:p>
          <a:p>
            <a:pPr rtl="0"/>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US" sz="1200" kern="1200" dirty="0" err="1" smtClean="0">
                <a:solidFill>
                  <a:schemeClr val="tx1"/>
                </a:solidFill>
                <a:latin typeface="+mn-lt"/>
                <a:ea typeface="+mn-ea"/>
                <a:cs typeface="+mn-cs"/>
              </a:rPr>
              <a:t>Qwiki</a:t>
            </a:r>
            <a:r>
              <a:rPr lang="en-US" sz="1200" kern="1200" dirty="0" smtClean="0">
                <a:solidFill>
                  <a:schemeClr val="tx1"/>
                </a:solidFill>
                <a:latin typeface="+mn-lt"/>
                <a:ea typeface="+mn-ea"/>
                <a:cs typeface="+mn-cs"/>
              </a:rPr>
              <a:t> – Narrated Stories on the Web Information into experience</a:t>
            </a:r>
          </a:p>
          <a:p>
            <a:r>
              <a:rPr lang="en-US" sz="1200" kern="1200" dirty="0" smtClean="0">
                <a:solidFill>
                  <a:schemeClr val="tx1"/>
                </a:solidFill>
                <a:latin typeface="+mn-lt"/>
                <a:ea typeface="+mn-ea"/>
                <a:cs typeface="+mn-cs"/>
              </a:rPr>
              <a:t>Augmented Reality – Cinema – again </a:t>
            </a:r>
            <a:r>
              <a:rPr lang="en-US" sz="1200" kern="1200" dirty="0" err="1" smtClean="0">
                <a:solidFill>
                  <a:schemeClr val="tx1"/>
                </a:solidFill>
                <a:latin typeface="+mn-lt"/>
                <a:ea typeface="+mn-ea"/>
                <a:cs typeface="+mn-cs"/>
              </a:rPr>
              <a:t>conecting</a:t>
            </a:r>
            <a:r>
              <a:rPr lang="en-US" sz="1200" kern="1200" dirty="0" smtClean="0">
                <a:solidFill>
                  <a:schemeClr val="tx1"/>
                </a:solidFill>
                <a:latin typeface="+mn-lt"/>
                <a:ea typeface="+mn-ea"/>
                <a:cs typeface="+mn-cs"/>
              </a:rPr>
              <a:t> Digital with physical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Was never a fan of Augmented Reality when introduced to</a:t>
            </a:r>
            <a:r>
              <a:rPr lang="en-US" sz="1200" kern="1200" baseline="0" dirty="0" smtClean="0">
                <a:solidFill>
                  <a:schemeClr val="tx1"/>
                </a:solidFill>
                <a:latin typeface="+mn-lt"/>
                <a:ea typeface="+mn-ea"/>
                <a:cs typeface="+mn-cs"/>
              </a:rPr>
              <a:t> it two years ago but can now see the connection of digital to the physical and the introduction of fun and enjoyment in peoples lives may have something here. </a:t>
            </a:r>
            <a:r>
              <a:rPr lang="en-US" sz="1200" kern="1200" dirty="0" smtClean="0">
                <a:solidFill>
                  <a:schemeClr val="tx1"/>
                </a:solidFill>
                <a:latin typeface="+mn-lt"/>
                <a:ea typeface="+mn-ea"/>
                <a:cs typeface="+mn-cs"/>
              </a:rPr>
              <a:t> </a:t>
            </a:r>
          </a:p>
          <a:p>
            <a:pPr rtl="0"/>
            <a:endParaRPr lang="sv-SE" dirty="0" smtClean="0"/>
          </a:p>
          <a:p>
            <a:pPr rtl="0"/>
            <a:r>
              <a:rPr lang="sv-SE" dirty="0" err="1" smtClean="0"/>
              <a:t>Intel’s</a:t>
            </a:r>
            <a:r>
              <a:rPr lang="sv-SE" dirty="0" smtClean="0"/>
              <a:t> museum of </a:t>
            </a:r>
            <a:r>
              <a:rPr lang="sv-SE" dirty="0" err="1" smtClean="0"/>
              <a:t>me</a:t>
            </a:r>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Talked last year about Business to people</a:t>
            </a:r>
          </a:p>
          <a:p>
            <a:pPr lvl="0">
              <a:buFont typeface="Arial"/>
              <a:buChar char="•"/>
            </a:pPr>
            <a:r>
              <a:rPr lang="en-US" sz="1200" kern="1200" dirty="0" smtClean="0">
                <a:solidFill>
                  <a:schemeClr val="tx1"/>
                </a:solidFill>
                <a:latin typeface="+mn-lt"/>
                <a:ea typeface="+mn-ea"/>
                <a:cs typeface="+mn-cs"/>
              </a:rPr>
              <a:t>Now truly P2P</a:t>
            </a:r>
          </a:p>
          <a:p>
            <a:pPr lvl="0">
              <a:buFont typeface="Arial"/>
              <a:buChar char="•"/>
            </a:pPr>
            <a:r>
              <a:rPr lang="en-US" sz="1200" kern="1200" dirty="0" smtClean="0">
                <a:solidFill>
                  <a:schemeClr val="tx1"/>
                </a:solidFill>
                <a:latin typeface="+mn-lt"/>
                <a:ea typeface="+mn-ea"/>
                <a:cs typeface="+mn-cs"/>
              </a:rPr>
              <a:t>Brand defined by who surrounds it </a:t>
            </a:r>
          </a:p>
          <a:p>
            <a:pPr lvl="0">
              <a:buFont typeface="Arial"/>
              <a:buChar char="•"/>
            </a:pPr>
            <a:r>
              <a:rPr lang="en-US" sz="1200" kern="1200" dirty="0" smtClean="0">
                <a:solidFill>
                  <a:schemeClr val="tx1"/>
                </a:solidFill>
                <a:latin typeface="+mn-lt"/>
                <a:ea typeface="+mn-ea"/>
                <a:cs typeface="+mn-cs"/>
              </a:rPr>
              <a:t>Control – NEED TO LET GO OF THE BRAND AS A SELF CENTERED MEDIA OBJECT </a:t>
            </a:r>
          </a:p>
          <a:p>
            <a:pPr lvl="0">
              <a:buFont typeface="Arial"/>
              <a:buChar char="•"/>
            </a:pPr>
            <a:r>
              <a:rPr lang="en-US" sz="1200" b="1" kern="1200" dirty="0" smtClean="0">
                <a:solidFill>
                  <a:schemeClr val="tx1"/>
                </a:solidFill>
                <a:latin typeface="+mn-lt"/>
                <a:ea typeface="+mn-ea"/>
                <a:cs typeface="+mn-cs"/>
              </a:rPr>
              <a:t>EMBRACE THE BRAND</a:t>
            </a:r>
            <a:r>
              <a:rPr lang="en-US" sz="1200" kern="1200" dirty="0" smtClean="0">
                <a:solidFill>
                  <a:schemeClr val="tx1"/>
                </a:solidFill>
                <a:latin typeface="+mn-lt"/>
                <a:ea typeface="+mn-ea"/>
                <a:cs typeface="+mn-cs"/>
              </a:rPr>
              <a:t> AS A DYNAMIC COLLABORATION WITH CUSTOMERS/ COMMUNITY</a:t>
            </a:r>
          </a:p>
          <a:p>
            <a:pPr lvl="0">
              <a:buFont typeface="Arial"/>
              <a:buChar char="•"/>
            </a:pPr>
            <a:r>
              <a:rPr lang="en-US" sz="1200" kern="1200" dirty="0" smtClean="0">
                <a:solidFill>
                  <a:schemeClr val="tx1"/>
                </a:solidFill>
                <a:latin typeface="+mn-lt"/>
                <a:ea typeface="+mn-ea"/>
                <a:cs typeface="+mn-cs"/>
              </a:rPr>
              <a:t>CUSTOMERS not just buying the products but they are buying the people both online and offline – </a:t>
            </a:r>
            <a:r>
              <a:rPr lang="en-US" sz="1200" b="1" kern="1200" dirty="0" smtClean="0">
                <a:solidFill>
                  <a:schemeClr val="tx1"/>
                </a:solidFill>
                <a:latin typeface="+mn-lt"/>
                <a:ea typeface="+mn-ea"/>
                <a:cs typeface="+mn-cs"/>
              </a:rPr>
              <a:t>Emotional Buying</a:t>
            </a:r>
            <a:endParaRPr lang="en-US" sz="1200"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NETWORK IS KEY</a:t>
            </a:r>
            <a:r>
              <a:rPr lang="en-US" sz="1200" kern="1200" dirty="0" smtClean="0">
                <a:solidFill>
                  <a:schemeClr val="tx1"/>
                </a:solidFill>
                <a:latin typeface="+mn-lt"/>
                <a:ea typeface="+mn-ea"/>
                <a:cs typeface="+mn-cs"/>
              </a:rPr>
              <a:t> – Who is surrounding you and your competitors on the web; How are you Engaging with them; What are you doing with what that engagement and innovation</a:t>
            </a:r>
          </a:p>
          <a:p>
            <a:pPr lvl="0">
              <a:buFont typeface="Arial"/>
              <a:buChar char="•"/>
            </a:pPr>
            <a:r>
              <a:rPr lang="en-US" sz="1200" kern="1200" dirty="0" smtClean="0">
                <a:solidFill>
                  <a:schemeClr val="tx1"/>
                </a:solidFill>
                <a:latin typeface="+mn-lt"/>
                <a:ea typeface="+mn-ea"/>
                <a:cs typeface="+mn-cs"/>
              </a:rPr>
              <a:t> IN an article from think with Google their think Quarterly </a:t>
            </a:r>
            <a:r>
              <a:rPr lang="en-US" sz="1200" kern="1200" smtClean="0">
                <a:solidFill>
                  <a:schemeClr val="tx1"/>
                </a:solidFill>
                <a:latin typeface="+mn-lt"/>
                <a:ea typeface="+mn-ea"/>
                <a:cs typeface="+mn-cs"/>
              </a:rPr>
              <a:t>Publication</a:t>
            </a:r>
            <a:r>
              <a:rPr lang="en-US" sz="1200" kern="1200" baseline="0" smtClean="0">
                <a:solidFill>
                  <a:schemeClr val="tx1"/>
                </a:solidFill>
                <a:latin typeface="+mn-lt"/>
                <a:ea typeface="+mn-ea"/>
                <a:cs typeface="+mn-cs"/>
              </a:rPr>
              <a:t> said INFORMATION IS IN SEPERATBLE FROM THE PEOPLE THAT CREATE IT – I WOULD SAY THAT WE ARE MOVING INTO AN ERA WHERE INFORMATION AND ORGANISATIONS ARE INSEPERABLE FROM THE PEOPLE WHO SURROUND IT</a:t>
            </a:r>
            <a:endParaRPr lang="en-US" sz="1200" kern="120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Understand the impact that technology is having on human behavior </a:t>
            </a:r>
          </a:p>
          <a:p>
            <a:pPr lvl="0">
              <a:buFont typeface="Arial"/>
              <a:buChar char="•"/>
            </a:pPr>
            <a:r>
              <a:rPr lang="en-US" sz="1200" b="1" kern="1200" dirty="0" smtClean="0">
                <a:solidFill>
                  <a:schemeClr val="tx1"/>
                </a:solidFill>
                <a:latin typeface="+mn-lt"/>
                <a:ea typeface="+mn-ea"/>
                <a:cs typeface="+mn-cs"/>
              </a:rPr>
              <a:t>Add value and a sense</a:t>
            </a:r>
            <a:r>
              <a:rPr lang="en-US" sz="1200" b="1" kern="1200" baseline="0" dirty="0" smtClean="0">
                <a:solidFill>
                  <a:schemeClr val="tx1"/>
                </a:solidFill>
                <a:latin typeface="+mn-lt"/>
                <a:ea typeface="+mn-ea"/>
                <a:cs typeface="+mn-cs"/>
              </a:rPr>
              <a:t> of life improvement through your use of technology in communications </a:t>
            </a:r>
            <a:r>
              <a:rPr lang="en-US" sz="1200" b="1" kern="1200" dirty="0" smtClean="0">
                <a:solidFill>
                  <a:schemeClr val="tx1"/>
                </a:solidFill>
                <a:latin typeface="+mn-lt"/>
                <a:ea typeface="+mn-ea"/>
                <a:cs typeface="+mn-cs"/>
              </a:rPr>
              <a:t>and you will be a winning communicator and marketer in 2012</a:t>
            </a:r>
            <a:endParaRPr lang="en-US" sz="1200" kern="1200" dirty="0" smtClean="0">
              <a:solidFill>
                <a:schemeClr val="tx1"/>
              </a:solidFill>
              <a:latin typeface="+mn-lt"/>
              <a:ea typeface="+mn-ea"/>
              <a:cs typeface="+mn-cs"/>
            </a:endParaRPr>
          </a:p>
          <a:p>
            <a:pPr>
              <a:buFont typeface="Arial"/>
              <a:buNone/>
            </a:pPr>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pPr/>
              <a:t>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4611502"/>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baseline="0" dirty="0" smtClean="0"/>
          </a:p>
          <a:p>
            <a:r>
              <a:rPr lang="en-US" baseline="0" dirty="0" smtClean="0"/>
              <a:t>Thank you – its great to be amongst many of </a:t>
            </a:r>
            <a:r>
              <a:rPr lang="en-US" baseline="0" dirty="0" err="1" smtClean="0"/>
              <a:t>Denmarks</a:t>
            </a:r>
            <a:r>
              <a:rPr lang="en-US" baseline="0" dirty="0" smtClean="0"/>
              <a:t> leading and most innovative brands and companies in PR and Communication and so nice that so many of you have already started to work with </a:t>
            </a:r>
            <a:r>
              <a:rPr lang="en-US" baseline="0" dirty="0" err="1" smtClean="0"/>
              <a:t>Mynewsdesk</a:t>
            </a:r>
            <a:r>
              <a:rPr lang="en-US" baseline="0" dirty="0" smtClean="0"/>
              <a:t>.</a:t>
            </a:r>
          </a:p>
          <a:p>
            <a:endParaRPr lang="en-US" baseline="0" dirty="0" smtClean="0"/>
          </a:p>
          <a:p>
            <a:r>
              <a:rPr lang="en-US" baseline="0" dirty="0" smtClean="0"/>
              <a:t>I don’t know how if you have been ever asked to tell the future? It’s a difficult task</a:t>
            </a:r>
          </a:p>
          <a:p>
            <a:endParaRPr lang="en-US" baseline="0" dirty="0" smtClean="0"/>
          </a:p>
          <a:p>
            <a:r>
              <a:rPr lang="en-US" baseline="0" dirty="0" smtClean="0"/>
              <a:t>Sometimes I ask myself if experience is an asset or a barrier to innovation in this world we live in now…the people I get inspired from are the ones coming into our business from school all over the world.</a:t>
            </a:r>
          </a:p>
          <a:p>
            <a:endParaRPr lang="en-US" baseline="0" dirty="0" smtClean="0"/>
          </a:p>
          <a:p>
            <a:r>
              <a:rPr lang="en-US" baseline="0" dirty="0" smtClean="0"/>
              <a:t>Anyway like all of you guys I am just an avid student of PR, communications and marketing and what we have done is collected ideas and thoughts from many of the 25000 companies that work with us and come up with a number of trends that they believe will be important this year</a:t>
            </a:r>
          </a:p>
          <a:p>
            <a:endParaRPr lang="en-US" dirty="0"/>
          </a:p>
        </p:txBody>
      </p:sp>
      <p:sp>
        <p:nvSpPr>
          <p:cNvPr id="4" name="Slide Number Placeholder 3"/>
          <p:cNvSpPr>
            <a:spLocks noGrp="1"/>
          </p:cNvSpPr>
          <p:nvPr>
            <p:ph type="sldNum" sz="quarter" idx="10"/>
          </p:nvPr>
        </p:nvSpPr>
        <p:spPr/>
        <p:txBody>
          <a:bodyPr/>
          <a:lstStyle/>
          <a:p>
            <a:fld id="{07A5A817-C877-431B-81AD-F53EBDF0306B}"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07A5A817-C877-431B-81AD-F53EBDF0306B}"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diasnummer 3"/>
          <p:cNvSpPr>
            <a:spLocks noGrp="1"/>
          </p:cNvSpPr>
          <p:nvPr>
            <p:ph type="sldNum" sz="quarter" idx="10"/>
          </p:nvPr>
        </p:nvSpPr>
        <p:spPr/>
        <p:txBody>
          <a:bodyPr/>
          <a:lstStyle/>
          <a:p>
            <a:fld id="{E9B124B2-A0E5-4800-8345-91A0C550EA5C}" type="slidenum">
              <a:rPr lang="en-GB" smtClean="0"/>
              <a:pPr/>
              <a:t>34</a:t>
            </a:fld>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2915829"/>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Pladsholder til diasbillede 1"/>
          <p:cNvSpPr>
            <a:spLocks noGrp="1" noRot="1" noChangeAspect="1" noTextEdit="1"/>
          </p:cNvSpPr>
          <p:nvPr>
            <p:ph type="sldImg"/>
          </p:nvPr>
        </p:nvSpPr>
        <p:spPr>
          <a:ln/>
        </p:spPr>
      </p:sp>
      <p:sp>
        <p:nvSpPr>
          <p:cNvPr id="142339" name="Pladsholder til noter 2"/>
          <p:cNvSpPr>
            <a:spLocks noGrp="1"/>
          </p:cNvSpPr>
          <p:nvPr>
            <p:ph type="body" idx="1"/>
          </p:nvPr>
        </p:nvSpPr>
        <p:spPr>
          <a:noFill/>
          <a:ln/>
        </p:spPr>
        <p:txBody>
          <a:bodyPr/>
          <a:lstStyle/>
          <a:p>
            <a:pPr eaLnBrk="1" hangingPunct="1"/>
            <a:endParaRPr lang="da-DK" dirty="0" smtClean="0">
              <a:latin typeface="Arial" charset="0"/>
            </a:endParaRPr>
          </a:p>
        </p:txBody>
      </p:sp>
      <p:sp>
        <p:nvSpPr>
          <p:cNvPr id="163844" name="Pladsholder til sidefod 3"/>
          <p:cNvSpPr>
            <a:spLocks noGrp="1"/>
          </p:cNvSpPr>
          <p:nvPr>
            <p:ph type="ftr" sz="quarter" idx="4"/>
          </p:nvPr>
        </p:nvSpPr>
        <p:spPr/>
        <p:txBody>
          <a:bodyPr/>
          <a:lstStyle/>
          <a:p>
            <a:pPr>
              <a:defRPr/>
            </a:pPr>
            <a:r>
              <a:rPr lang="da-DK" dirty="0" smtClean="0"/>
              <a:t>IAA Diplomuddannelsen</a:t>
            </a:r>
          </a:p>
        </p:txBody>
      </p:sp>
      <p:sp>
        <p:nvSpPr>
          <p:cNvPr id="163845" name="Pladsholder til diasnummer 4"/>
          <p:cNvSpPr>
            <a:spLocks noGrp="1"/>
          </p:cNvSpPr>
          <p:nvPr>
            <p:ph type="sldNum" sz="quarter" idx="5"/>
          </p:nvPr>
        </p:nvSpPr>
        <p:spPr/>
        <p:txBody>
          <a:bodyPr/>
          <a:lstStyle/>
          <a:p>
            <a:pPr>
              <a:defRPr/>
            </a:pPr>
            <a:fld id="{08D6FB17-C4C3-4012-9813-BF16810EF87F}" type="slidenum">
              <a:rPr lang="da-DK" smtClean="0"/>
              <a:pPr>
                <a:defRPr/>
              </a:pPr>
              <a:t>38</a:t>
            </a:fld>
            <a:endParaRPr lang="da-DK"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Pladsholder til diasbillede 1"/>
          <p:cNvSpPr>
            <a:spLocks noGrp="1" noRot="1" noChangeAspect="1" noTextEdit="1"/>
          </p:cNvSpPr>
          <p:nvPr>
            <p:ph type="sldImg"/>
          </p:nvPr>
        </p:nvSpPr>
        <p:spPr>
          <a:ln/>
        </p:spPr>
      </p:sp>
      <p:sp>
        <p:nvSpPr>
          <p:cNvPr id="143363" name="Pladsholder til noter 2"/>
          <p:cNvSpPr>
            <a:spLocks noGrp="1"/>
          </p:cNvSpPr>
          <p:nvPr>
            <p:ph type="body" idx="1"/>
          </p:nvPr>
        </p:nvSpPr>
        <p:spPr>
          <a:noFill/>
          <a:ln/>
        </p:spPr>
        <p:txBody>
          <a:bodyPr/>
          <a:lstStyle/>
          <a:p>
            <a:endParaRPr lang="da-DK" dirty="0" smtClean="0">
              <a:latin typeface="Arial" charset="0"/>
            </a:endParaRPr>
          </a:p>
        </p:txBody>
      </p:sp>
      <p:sp>
        <p:nvSpPr>
          <p:cNvPr id="4" name="Pladsholder til diasnummer 3"/>
          <p:cNvSpPr>
            <a:spLocks noGrp="1"/>
          </p:cNvSpPr>
          <p:nvPr>
            <p:ph type="sldNum" sz="quarter" idx="5"/>
          </p:nvPr>
        </p:nvSpPr>
        <p:spPr/>
        <p:txBody>
          <a:bodyPr/>
          <a:lstStyle/>
          <a:p>
            <a:pPr>
              <a:defRPr/>
            </a:pPr>
            <a:fld id="{1FDC594C-0563-4ECD-9732-F2C556885270}" type="slidenum">
              <a:rPr lang="da-DK" smtClean="0"/>
              <a:pPr>
                <a:defRPr/>
              </a:pPr>
              <a:t>39</a:t>
            </a:fld>
            <a:endParaRPr lang="da-DK"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Presse skaber search = trafik til site</a:t>
            </a:r>
          </a:p>
          <a:p>
            <a:r>
              <a:rPr lang="da-DK" dirty="0" smtClean="0"/>
              <a:t>For at komme i pressen = man skal have den gode historie</a:t>
            </a:r>
          </a:p>
          <a:p>
            <a:endParaRPr lang="en-GB" dirty="0"/>
          </a:p>
        </p:txBody>
      </p:sp>
      <p:sp>
        <p:nvSpPr>
          <p:cNvPr id="4" name="Pladsholder til diasnummer 3"/>
          <p:cNvSpPr>
            <a:spLocks noGrp="1"/>
          </p:cNvSpPr>
          <p:nvPr>
            <p:ph type="sldNum" sz="quarter" idx="10"/>
          </p:nvPr>
        </p:nvSpPr>
        <p:spPr/>
        <p:txBody>
          <a:bodyPr/>
          <a:lstStyle/>
          <a:p>
            <a:fld id="{8FC7A322-7117-41E9-B99F-762828C40F06}" type="slidenum">
              <a:rPr lang="en-GB" smtClean="0"/>
              <a:pPr/>
              <a:t>41</a:t>
            </a:fld>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9500780"/>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Search skal opfylde 2 mål:</a:t>
            </a:r>
          </a:p>
          <a:p>
            <a:pPr lvl="1"/>
            <a:r>
              <a:rPr lang="da-DK" dirty="0" smtClean="0"/>
              <a:t>Relevant information</a:t>
            </a:r>
          </a:p>
          <a:p>
            <a:pPr lvl="2"/>
            <a:r>
              <a:rPr lang="da-DK" dirty="0" smtClean="0"/>
              <a:t>Pris, åbningstider, tekniske specifikationer etc.</a:t>
            </a:r>
          </a:p>
          <a:p>
            <a:pPr lvl="2"/>
            <a:r>
              <a:rPr lang="da-DK" dirty="0" smtClean="0"/>
              <a:t>Nødvendigt med Informationshygiejne</a:t>
            </a:r>
          </a:p>
          <a:p>
            <a:pPr lvl="1"/>
            <a:r>
              <a:rPr lang="da-DK" dirty="0" smtClean="0"/>
              <a:t>Interessant information</a:t>
            </a:r>
          </a:p>
          <a:p>
            <a:pPr lvl="2"/>
            <a:r>
              <a:rPr lang="da-DK" dirty="0" smtClean="0"/>
              <a:t>Perspektivering, politisk/økonomisk kontekst, samfundsmæssig relevans, tidens trends, bruger anmeldelser, </a:t>
            </a:r>
            <a:r>
              <a:rPr lang="da-DK" dirty="0" err="1" smtClean="0"/>
              <a:t>spreadable</a:t>
            </a:r>
            <a:r>
              <a:rPr lang="da-DK" dirty="0" smtClean="0"/>
              <a:t>,</a:t>
            </a:r>
            <a:endParaRPr lang="en-GB" dirty="0" smtClean="0"/>
          </a:p>
          <a:p>
            <a:pPr lvl="2"/>
            <a:r>
              <a:rPr lang="da-DK" dirty="0" smtClean="0"/>
              <a:t>Nødvendigt med den gode ide, baggrundsinformationer, eksterne kilder - troværdighed</a:t>
            </a:r>
          </a:p>
          <a:p>
            <a:endParaRPr lang="en-GB" dirty="0"/>
          </a:p>
        </p:txBody>
      </p:sp>
      <p:sp>
        <p:nvSpPr>
          <p:cNvPr id="4" name="Pladsholder til diasnummer 3"/>
          <p:cNvSpPr>
            <a:spLocks noGrp="1"/>
          </p:cNvSpPr>
          <p:nvPr>
            <p:ph type="sldNum" sz="quarter" idx="10"/>
          </p:nvPr>
        </p:nvSpPr>
        <p:spPr/>
        <p:txBody>
          <a:bodyPr/>
          <a:lstStyle/>
          <a:p>
            <a:fld id="{8FC7A322-7117-41E9-B99F-762828C40F06}" type="slidenum">
              <a:rPr lang="en-GB" smtClean="0"/>
              <a:pPr/>
              <a:t>42</a:t>
            </a:fld>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8316156"/>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Uden apostrof i 2 linje</a:t>
            </a:r>
            <a:endParaRPr lang="da-DK" dirty="0"/>
          </a:p>
        </p:txBody>
      </p:sp>
      <p:sp>
        <p:nvSpPr>
          <p:cNvPr id="4" name="Pladsholder til diasnummer 3"/>
          <p:cNvSpPr>
            <a:spLocks noGrp="1"/>
          </p:cNvSpPr>
          <p:nvPr>
            <p:ph type="sldNum" sz="quarter" idx="10"/>
          </p:nvPr>
        </p:nvSpPr>
        <p:spPr/>
        <p:txBody>
          <a:bodyPr/>
          <a:lstStyle/>
          <a:p>
            <a:fld id="{57D99EE8-BB8D-7649-AE04-3E41C278946E}" type="slidenum">
              <a:rPr lang="da-DK" smtClean="0"/>
              <a:pPr/>
              <a:t>46</a:t>
            </a:fld>
            <a:endParaRPr lang="da-DK"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smtClean="0"/>
              <a:t>Googles mål er at organisere hele verdens information og gøre den tilgængelig og brugbar for alle</a:t>
            </a:r>
          </a:p>
          <a:p>
            <a:endParaRPr lang="en-GB" dirty="0"/>
          </a:p>
        </p:txBody>
      </p:sp>
      <p:sp>
        <p:nvSpPr>
          <p:cNvPr id="4" name="Pladsholder til diasnummer 3"/>
          <p:cNvSpPr>
            <a:spLocks noGrp="1"/>
          </p:cNvSpPr>
          <p:nvPr>
            <p:ph type="sldNum" sz="quarter" idx="10"/>
          </p:nvPr>
        </p:nvSpPr>
        <p:spPr/>
        <p:txBody>
          <a:bodyPr/>
          <a:lstStyle/>
          <a:p>
            <a:fld id="{8FC7A322-7117-41E9-B99F-762828C40F06}" type="slidenum">
              <a:rPr lang="en-GB" smtClean="0"/>
              <a:pPr/>
              <a:t>51</a:t>
            </a:fld>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0423988"/>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Search skal opfylde 2 mål:</a:t>
            </a:r>
          </a:p>
          <a:p>
            <a:pPr lvl="1"/>
            <a:r>
              <a:rPr lang="da-DK" dirty="0" smtClean="0"/>
              <a:t>Relevant information</a:t>
            </a:r>
          </a:p>
          <a:p>
            <a:pPr lvl="2"/>
            <a:r>
              <a:rPr lang="da-DK" dirty="0" smtClean="0"/>
              <a:t>Pris, åbningstider, tekniske specifikationer etc.</a:t>
            </a:r>
          </a:p>
          <a:p>
            <a:pPr lvl="2"/>
            <a:r>
              <a:rPr lang="da-DK" dirty="0" smtClean="0"/>
              <a:t>Nødvendigt med Informationshygiejne</a:t>
            </a:r>
          </a:p>
          <a:p>
            <a:pPr lvl="1"/>
            <a:r>
              <a:rPr lang="da-DK" dirty="0" smtClean="0"/>
              <a:t>Interessant information</a:t>
            </a:r>
          </a:p>
          <a:p>
            <a:pPr lvl="2"/>
            <a:r>
              <a:rPr lang="da-DK" dirty="0" smtClean="0"/>
              <a:t>Perspektivering, politisk/økonomisk kontekst, samfundsmæssig relevans, tidens trends, bruger anmeldelser, </a:t>
            </a:r>
            <a:r>
              <a:rPr lang="da-DK" dirty="0" err="1" smtClean="0"/>
              <a:t>spreadable</a:t>
            </a:r>
            <a:r>
              <a:rPr lang="da-DK" dirty="0" smtClean="0"/>
              <a:t>,</a:t>
            </a:r>
            <a:endParaRPr lang="en-GB" dirty="0" smtClean="0"/>
          </a:p>
          <a:p>
            <a:pPr lvl="2"/>
            <a:r>
              <a:rPr lang="da-DK" dirty="0" smtClean="0"/>
              <a:t>Nødvendigt med den gode ide, baggrundsinformationer, eksterne kilder - troværdighed</a:t>
            </a:r>
          </a:p>
          <a:p>
            <a:endParaRPr lang="en-GB" dirty="0"/>
          </a:p>
        </p:txBody>
      </p:sp>
      <p:sp>
        <p:nvSpPr>
          <p:cNvPr id="4" name="Pladsholder til diasnummer 3"/>
          <p:cNvSpPr>
            <a:spLocks noGrp="1"/>
          </p:cNvSpPr>
          <p:nvPr>
            <p:ph type="sldNum" sz="quarter" idx="10"/>
          </p:nvPr>
        </p:nvSpPr>
        <p:spPr/>
        <p:txBody>
          <a:bodyPr/>
          <a:lstStyle/>
          <a:p>
            <a:fld id="{8FC7A322-7117-41E9-B99F-762828C40F06}" type="slidenum">
              <a:rPr lang="en-GB" smtClean="0"/>
              <a:pPr/>
              <a:t>55</a:t>
            </a:fld>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8316156"/>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Helvetica" charset="0"/>
                <a:cs typeface="Helvetica" charset="0"/>
                <a:sym typeface="Helvetica" charset="0"/>
              </a:rPr>
              <a:t>Web is what you make of it. </a:t>
            </a:r>
            <a:r>
              <a:rPr lang="en-US" sz="110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et </a:t>
            </a:r>
            <a:r>
              <a:rPr lang="en-US" sz="1100" baseline="0" dirty="0" err="1" smtClean="0">
                <a:latin typeface="Helvetica" charset="0"/>
                <a:cs typeface="Helvetica" charset="0"/>
                <a:sym typeface="Helvetica" charset="0"/>
              </a:rPr>
              <a:t>populært</a:t>
            </a:r>
            <a:r>
              <a:rPr lang="en-US" sz="1100" baseline="0" dirty="0" smtClean="0">
                <a:latin typeface="Helvetica" charset="0"/>
                <a:cs typeface="Helvetica" charset="0"/>
                <a:sym typeface="Helvetica" charset="0"/>
              </a:rPr>
              <a:t> mantra – tagline I Google her I 2012</a:t>
            </a:r>
          </a:p>
          <a:p>
            <a:endParaRPr lang="en-US" sz="1100" baseline="0" dirty="0" smtClean="0">
              <a:latin typeface="Helvetica" charset="0"/>
              <a:cs typeface="Helvetica" charset="0"/>
              <a:sym typeface="Helvetica" charset="0"/>
            </a:endParaRPr>
          </a:p>
          <a:p>
            <a:pPr marL="171450" indent="-171450">
              <a:buFontTx/>
              <a:buChar char="-"/>
            </a:pPr>
            <a:r>
              <a:rPr lang="en-US" sz="1100" dirty="0" err="1" smtClean="0">
                <a:latin typeface="Helvetica" charset="0"/>
                <a:cs typeface="Helvetica" charset="0"/>
                <a:sym typeface="Helvetica" charset="0"/>
              </a:rPr>
              <a:t>Det</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er</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sandt</a:t>
            </a:r>
            <a:r>
              <a:rPr lang="en-US" sz="1100" dirty="0" smtClean="0">
                <a:latin typeface="Helvetica" charset="0"/>
                <a:cs typeface="Helvetica" charset="0"/>
                <a:sym typeface="Helvetica" charset="0"/>
              </a:rPr>
              <a:t> for </a:t>
            </a:r>
            <a:r>
              <a:rPr lang="en-US" sz="1100" dirty="0" err="1" smtClean="0">
                <a:latin typeface="Helvetica" charset="0"/>
                <a:cs typeface="Helvetica" charset="0"/>
                <a:sym typeface="Helvetica" charset="0"/>
              </a:rPr>
              <a:t>brugerne</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gælder</a:t>
            </a:r>
            <a:r>
              <a:rPr lang="en-US" sz="1100" baseline="0" dirty="0" smtClean="0">
                <a:latin typeface="Helvetica" charset="0"/>
                <a:cs typeface="Helvetica" charset="0"/>
                <a:sym typeface="Helvetica" charset="0"/>
              </a:rPr>
              <a:t> I </a:t>
            </a:r>
            <a:r>
              <a:rPr lang="en-US" sz="1100" baseline="0" dirty="0" err="1" smtClean="0">
                <a:latin typeface="Helvetica" charset="0"/>
                <a:cs typeface="Helvetica" charset="0"/>
                <a:sym typeface="Helvetica" charset="0"/>
              </a:rPr>
              <a:t>høj</a:t>
            </a:r>
            <a:r>
              <a:rPr lang="en-US" sz="1100" baseline="0" dirty="0" smtClean="0">
                <a:latin typeface="Helvetica" charset="0"/>
                <a:cs typeface="Helvetica" charset="0"/>
                <a:sym typeface="Helvetica" charset="0"/>
              </a:rPr>
              <a:t> grad </a:t>
            </a:r>
            <a:r>
              <a:rPr lang="en-US" sz="1100" baseline="0" dirty="0" err="1" smtClean="0">
                <a:latin typeface="Helvetica" charset="0"/>
                <a:cs typeface="Helvetica" charset="0"/>
                <a:sym typeface="Helvetica" charset="0"/>
              </a:rPr>
              <a:t>også</a:t>
            </a:r>
            <a:r>
              <a:rPr lang="en-US" sz="1100" baseline="0" dirty="0" smtClean="0">
                <a:latin typeface="Helvetica" charset="0"/>
                <a:cs typeface="Helvetica" charset="0"/>
                <a:sym typeface="Helvetica" charset="0"/>
              </a:rPr>
              <a:t> for </a:t>
            </a:r>
            <a:r>
              <a:rPr lang="en-US" sz="1100" baseline="0" dirty="0" err="1" smtClean="0">
                <a:latin typeface="Helvetica" charset="0"/>
                <a:cs typeface="Helvetica" charset="0"/>
                <a:sym typeface="Helvetica" charset="0"/>
              </a:rPr>
              <a:t>annoncørerne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som</a:t>
            </a:r>
            <a:r>
              <a:rPr lang="en-US" sz="1100" baseline="0" dirty="0" smtClean="0">
                <a:latin typeface="Helvetica" charset="0"/>
                <a:cs typeface="Helvetica" charset="0"/>
                <a:sym typeface="Helvetica" charset="0"/>
              </a:rPr>
              <a:t> I </a:t>
            </a:r>
            <a:r>
              <a:rPr lang="en-US" sz="1100" baseline="0" dirty="0" err="1" smtClean="0">
                <a:latin typeface="Helvetica" charset="0"/>
                <a:cs typeface="Helvetica" charset="0"/>
                <a:sym typeface="Helvetica" charset="0"/>
              </a:rPr>
              <a:t>beskæftiger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jer</a:t>
            </a:r>
            <a:r>
              <a:rPr lang="en-US" sz="1100" baseline="0" dirty="0" smtClean="0">
                <a:latin typeface="Helvetica" charset="0"/>
                <a:cs typeface="Helvetica" charset="0"/>
                <a:sym typeface="Helvetica" charset="0"/>
              </a:rPr>
              <a:t> med</a:t>
            </a:r>
          </a:p>
          <a:p>
            <a:pPr marL="0" indent="0">
              <a:buFontTx/>
              <a:buNone/>
            </a:pPr>
            <a:endParaRPr lang="en-US" sz="1100" baseline="0" dirty="0" smtClean="0">
              <a:latin typeface="Helvetica" charset="0"/>
              <a:cs typeface="Helvetica" charset="0"/>
              <a:sym typeface="Helvetica" charset="0"/>
            </a:endParaRPr>
          </a:p>
          <a:p>
            <a:pPr marL="0" indent="0">
              <a:buFontTx/>
              <a:buNone/>
            </a:pPr>
            <a:r>
              <a:rPr lang="en-US" sz="1100" baseline="0" dirty="0" smtClean="0">
                <a:latin typeface="Helvetica" charset="0"/>
                <a:cs typeface="Helvetica" charset="0"/>
                <a:sym typeface="Helvetica" charset="0"/>
              </a:rPr>
              <a:t>Der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nemlig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uffatelig</a:t>
            </a:r>
            <a:r>
              <a:rPr lang="en-US" sz="1100" baseline="0" dirty="0" smtClean="0">
                <a:latin typeface="Helvetica" charset="0"/>
                <a:cs typeface="Helvetica" charset="0"/>
                <a:sym typeface="Helvetica" charset="0"/>
              </a:rPr>
              <a:t> mange </a:t>
            </a:r>
            <a:r>
              <a:rPr lang="en-US" sz="1100" baseline="0" dirty="0" err="1" smtClean="0">
                <a:latin typeface="Helvetica" charset="0"/>
                <a:cs typeface="Helvetica" charset="0"/>
                <a:sym typeface="Helvetica" charset="0"/>
              </a:rPr>
              <a:t>muligheder</a:t>
            </a:r>
            <a:r>
              <a:rPr lang="en-US" sz="1100" baseline="0" dirty="0" smtClean="0">
                <a:latin typeface="Helvetica" charset="0"/>
                <a:cs typeface="Helvetica" charset="0"/>
                <a:sym typeface="Helvetica" charset="0"/>
              </a:rPr>
              <a:t> for </a:t>
            </a:r>
            <a:r>
              <a:rPr lang="en-US" sz="1100" baseline="0" dirty="0" err="1" smtClean="0">
                <a:latin typeface="Helvetica" charset="0"/>
                <a:cs typeface="Helvetica" charset="0"/>
                <a:sym typeface="Helvetica" charset="0"/>
              </a:rPr>
              <a:t>ospå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nettet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både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som</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brugere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som</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annoncører</a:t>
            </a:r>
            <a:r>
              <a:rPr lang="en-US" sz="1100" baseline="0" dirty="0" smtClean="0">
                <a:latin typeface="Helvetica" charset="0"/>
                <a:cs typeface="Helvetica" charset="0"/>
                <a:sym typeface="Helvetica" charset="0"/>
              </a:rPr>
              <a:t> – </a:t>
            </a:r>
            <a:r>
              <a:rPr lang="en-US" sz="1100" baseline="0" dirty="0" err="1" smtClean="0">
                <a:latin typeface="Helvetica" charset="0"/>
                <a:cs typeface="Helvetica" charset="0"/>
                <a:sym typeface="Helvetica" charset="0"/>
              </a:rPr>
              <a:t>udfordringen</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består</a:t>
            </a:r>
            <a:r>
              <a:rPr lang="en-US" sz="1100" baseline="0" dirty="0" smtClean="0">
                <a:latin typeface="Helvetica" charset="0"/>
                <a:cs typeface="Helvetica" charset="0"/>
                <a:sym typeface="Helvetica" charset="0"/>
              </a:rPr>
              <a:t> I at </a:t>
            </a:r>
            <a:r>
              <a:rPr lang="en-US" sz="1100" baseline="0" dirty="0" err="1" smtClean="0">
                <a:latin typeface="Helvetica" charset="0"/>
                <a:cs typeface="Helvetica" charset="0"/>
                <a:sym typeface="Helvetica" charset="0"/>
              </a:rPr>
              <a:t>følge</a:t>
            </a:r>
            <a:r>
              <a:rPr lang="en-US" sz="1100" baseline="0" dirty="0" smtClean="0">
                <a:latin typeface="Helvetica" charset="0"/>
                <a:cs typeface="Helvetica" charset="0"/>
                <a:sym typeface="Helvetica" charset="0"/>
              </a:rPr>
              <a:t> med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kunne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styre</a:t>
            </a:r>
            <a:r>
              <a:rPr lang="en-US" sz="1100" baseline="0" dirty="0" smtClean="0">
                <a:latin typeface="Helvetica" charset="0"/>
                <a:cs typeface="Helvetica" charset="0"/>
                <a:sym typeface="Helvetica" charset="0"/>
              </a:rPr>
              <a:t> sin marketing </a:t>
            </a:r>
            <a:r>
              <a:rPr lang="en-US" sz="1100" baseline="0" dirty="0" err="1" smtClean="0">
                <a:latin typeface="Helvetica" charset="0"/>
                <a:cs typeface="Helvetica" charset="0"/>
                <a:sym typeface="Helvetica" charset="0"/>
              </a:rPr>
              <a:t>startaegi</a:t>
            </a:r>
            <a:r>
              <a:rPr lang="en-US" sz="1100" baseline="0" dirty="0" smtClean="0">
                <a:latin typeface="Helvetica" charset="0"/>
                <a:cs typeface="Helvetica" charset="0"/>
                <a:sym typeface="Helvetica" charset="0"/>
              </a:rPr>
              <a:t> I </a:t>
            </a:r>
            <a:r>
              <a:rPr lang="en-US" sz="1100" baseline="0" dirty="0" err="1" smtClean="0">
                <a:latin typeface="Helvetica" charset="0"/>
                <a:cs typeface="Helvetica" charset="0"/>
                <a:sym typeface="Helvetica" charset="0"/>
              </a:rPr>
              <a:t>fht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denne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udvikling</a:t>
            </a:r>
            <a:endParaRPr lang="en-US" sz="1100" baseline="0" dirty="0" smtClean="0">
              <a:latin typeface="Helvetica" charset="0"/>
              <a:cs typeface="Helvetica" charset="0"/>
              <a:sym typeface="Helvetica" charset="0"/>
            </a:endParaRPr>
          </a:p>
          <a:p>
            <a:endParaRPr lang="en-US" sz="1100" dirty="0" smtClean="0">
              <a:latin typeface="Helvetica" charset="0"/>
              <a:cs typeface="Helvetica" charset="0"/>
              <a:sym typeface="Helvetica"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smtClean="0"/>
              <a:t>Det</a:t>
            </a:r>
            <a:r>
              <a:rPr lang="en-US" dirty="0" smtClean="0"/>
              <a:t> </a:t>
            </a:r>
            <a:r>
              <a:rPr lang="en-US" dirty="0" err="1" smtClean="0"/>
              <a:t>har</a:t>
            </a:r>
            <a:r>
              <a:rPr lang="en-US" dirty="0" smtClean="0"/>
              <a:t> </a:t>
            </a:r>
            <a:r>
              <a:rPr lang="en-US" dirty="0" err="1" smtClean="0"/>
              <a:t>jeg</a:t>
            </a:r>
            <a:r>
              <a:rPr lang="en-US" dirty="0" smtClean="0"/>
              <a:t> </a:t>
            </a:r>
            <a:r>
              <a:rPr lang="en-US" dirty="0" err="1" smtClean="0"/>
              <a:t>desværre</a:t>
            </a:r>
            <a:r>
              <a:rPr lang="en-US" dirty="0" smtClean="0"/>
              <a:t> </a:t>
            </a:r>
            <a:r>
              <a:rPr lang="en-US" dirty="0" err="1" smtClean="0"/>
              <a:t>ikke</a:t>
            </a:r>
            <a:r>
              <a:rPr lang="en-US" dirty="0" smtClean="0"/>
              <a:t> </a:t>
            </a:r>
            <a:r>
              <a:rPr lang="en-US" dirty="0" err="1" smtClean="0"/>
              <a:t>noget</a:t>
            </a:r>
            <a:r>
              <a:rPr lang="en-US" dirty="0" smtClean="0"/>
              <a:t> </a:t>
            </a:r>
            <a:r>
              <a:rPr lang="en-US" dirty="0" err="1" smtClean="0"/>
              <a:t>entydigt</a:t>
            </a:r>
            <a:r>
              <a:rPr lang="en-US" dirty="0" smtClean="0"/>
              <a:t> </a:t>
            </a:r>
            <a:r>
              <a:rPr lang="en-US" dirty="0" err="1" smtClean="0"/>
              <a:t>svar</a:t>
            </a:r>
            <a:r>
              <a:rPr lang="en-US" dirty="0" smtClean="0"/>
              <a:t> </a:t>
            </a:r>
            <a:r>
              <a:rPr lang="en-US" dirty="0" err="1" smtClean="0"/>
              <a:t>på</a:t>
            </a:r>
            <a:r>
              <a:rPr lang="en-US" dirty="0" smtClean="0"/>
              <a:t> </a:t>
            </a:r>
            <a:r>
              <a:rPr lang="en-US" dirty="0" err="1" smtClean="0"/>
              <a:t>hvordan</a:t>
            </a:r>
            <a:r>
              <a:rPr lang="en-US" dirty="0" smtClean="0"/>
              <a:t> man </a:t>
            </a:r>
            <a:r>
              <a:rPr lang="en-US" dirty="0" err="1" smtClean="0"/>
              <a:t>gør</a:t>
            </a:r>
            <a:r>
              <a:rPr lang="en-US" dirty="0" smtClean="0"/>
              <a:t> men </a:t>
            </a:r>
            <a:r>
              <a:rPr lang="en-US" dirty="0" err="1" smtClean="0"/>
              <a:t>jeg</a:t>
            </a:r>
            <a:r>
              <a:rPr lang="en-US" dirty="0" smtClean="0"/>
              <a:t> </a:t>
            </a:r>
            <a:r>
              <a:rPr lang="en-US" dirty="0" err="1" smtClean="0"/>
              <a:t>synes</a:t>
            </a:r>
            <a:r>
              <a:rPr lang="en-US" dirty="0" smtClean="0"/>
              <a:t> </a:t>
            </a:r>
            <a:r>
              <a:rPr lang="en-US" dirty="0" err="1" smtClean="0"/>
              <a:t>det</a:t>
            </a:r>
            <a:r>
              <a:rPr lang="en-US" dirty="0" smtClean="0"/>
              <a:t> </a:t>
            </a:r>
            <a:r>
              <a:rPr lang="en-US" dirty="0" err="1" smtClean="0"/>
              <a:t>kunne</a:t>
            </a:r>
            <a:r>
              <a:rPr lang="en-US" dirty="0" smtClean="0"/>
              <a:t> </a:t>
            </a:r>
            <a:r>
              <a:rPr lang="en-US" dirty="0" err="1" smtClean="0"/>
              <a:t>være</a:t>
            </a:r>
            <a:r>
              <a:rPr lang="en-US" dirty="0" smtClean="0"/>
              <a:t> </a:t>
            </a:r>
            <a:r>
              <a:rPr lang="en-US" dirty="0" err="1" smtClean="0"/>
              <a:t>interessant</a:t>
            </a:r>
            <a:r>
              <a:rPr lang="en-US" dirty="0" smtClean="0"/>
              <a:t> at dele med </a:t>
            </a:r>
            <a:r>
              <a:rPr lang="en-US" dirty="0" err="1" smtClean="0"/>
              <a:t>jer</a:t>
            </a:r>
            <a:r>
              <a:rPr lang="en-US" dirty="0" smtClean="0"/>
              <a:t> </a:t>
            </a:r>
            <a:r>
              <a:rPr lang="en-US" dirty="0" err="1" smtClean="0"/>
              <a:t>hvlike</a:t>
            </a:r>
            <a:r>
              <a:rPr lang="en-US" baseline="0" dirty="0" smtClean="0"/>
              <a:t> </a:t>
            </a:r>
            <a:r>
              <a:rPr lang="en-US" baseline="0" dirty="0" err="1" smtClean="0"/>
              <a:t>forbruger</a:t>
            </a:r>
            <a:r>
              <a:rPr lang="en-US" baseline="0" dirty="0" smtClean="0"/>
              <a:t> trends vi I Google holder </a:t>
            </a:r>
            <a:r>
              <a:rPr lang="en-US" baseline="0" dirty="0" err="1" smtClean="0"/>
              <a:t>nøje</a:t>
            </a:r>
            <a:r>
              <a:rPr lang="en-US" baseline="0" dirty="0" smtClean="0"/>
              <a:t> </a:t>
            </a:r>
            <a:r>
              <a:rPr lang="en-US" baseline="0" dirty="0" err="1" smtClean="0"/>
              <a:t>øje</a:t>
            </a:r>
            <a:r>
              <a:rPr lang="en-US" baseline="0" dirty="0" smtClean="0"/>
              <a:t> med for </a:t>
            </a:r>
            <a:r>
              <a:rPr lang="en-US" baseline="0" dirty="0" err="1" smtClean="0"/>
              <a:t>tiden</a:t>
            </a:r>
            <a:r>
              <a:rPr lang="en-US" baseline="0" dirty="0" smtClean="0"/>
              <a:t> </a:t>
            </a:r>
            <a:r>
              <a:rPr lang="en-US" baseline="0" dirty="0" err="1" smtClean="0"/>
              <a:t>og</a:t>
            </a:r>
            <a:r>
              <a:rPr lang="en-US" baseline="0" dirty="0" smtClean="0"/>
              <a:t> I den </a:t>
            </a:r>
            <a:r>
              <a:rPr lang="en-US" baseline="0" dirty="0" err="1" smtClean="0"/>
              <a:t>forbindelse</a:t>
            </a:r>
            <a:r>
              <a:rPr lang="en-US" baseline="0" dirty="0" smtClean="0"/>
              <a:t> give en </a:t>
            </a:r>
            <a:r>
              <a:rPr lang="en-US" baseline="0" dirty="0" err="1" smtClean="0"/>
              <a:t>eksempler</a:t>
            </a:r>
            <a:r>
              <a:rPr lang="en-US" baseline="0" dirty="0" smtClean="0"/>
              <a:t> </a:t>
            </a:r>
            <a:r>
              <a:rPr lang="en-US" baseline="0" dirty="0" err="1" smtClean="0"/>
              <a:t>på</a:t>
            </a:r>
            <a:r>
              <a:rPr lang="en-US" baseline="0" dirty="0" smtClean="0"/>
              <a:t> </a:t>
            </a:r>
            <a:r>
              <a:rPr lang="en-US" baseline="0" dirty="0" err="1" smtClean="0"/>
              <a:t>hvilke</a:t>
            </a:r>
            <a:r>
              <a:rPr lang="en-US" baseline="0" dirty="0" smtClean="0"/>
              <a:t> </a:t>
            </a:r>
            <a:r>
              <a:rPr lang="en-US" baseline="0" dirty="0" err="1" smtClean="0"/>
              <a:t>muligheder</a:t>
            </a:r>
            <a:r>
              <a:rPr lang="en-US" baseline="0" dirty="0" smtClean="0"/>
              <a:t> </a:t>
            </a:r>
            <a:r>
              <a:rPr lang="en-US" baseline="0" dirty="0" err="1" smtClean="0"/>
              <a:t>det</a:t>
            </a:r>
            <a:r>
              <a:rPr lang="en-US" baseline="0" dirty="0" smtClean="0"/>
              <a:t> giver </a:t>
            </a:r>
            <a:r>
              <a:rPr lang="en-US" baseline="0" dirty="0" err="1" smtClean="0"/>
              <a:t>os</a:t>
            </a:r>
            <a:r>
              <a:rPr lang="en-US" baseline="0" dirty="0" smtClean="0"/>
              <a:t> der </a:t>
            </a:r>
            <a:r>
              <a:rPr lang="en-US" baseline="0" dirty="0" err="1" smtClean="0"/>
              <a:t>arbejder</a:t>
            </a:r>
            <a:r>
              <a:rPr lang="en-US" baseline="0" dirty="0" smtClean="0"/>
              <a:t> med marketing </a:t>
            </a:r>
            <a:r>
              <a:rPr lang="en-US" baseline="0" dirty="0" err="1" smtClean="0"/>
              <a:t>og</a:t>
            </a:r>
            <a:r>
              <a:rPr lang="en-US" baseline="0" dirty="0" smtClean="0"/>
              <a:t> </a:t>
            </a:r>
            <a:r>
              <a:rPr lang="en-US" baseline="0" dirty="0" err="1" smtClean="0"/>
              <a:t>hvad</a:t>
            </a:r>
            <a:r>
              <a:rPr lang="en-US" baseline="0" dirty="0" smtClean="0"/>
              <a:t> </a:t>
            </a:r>
            <a:r>
              <a:rPr lang="en-US" baseline="0" dirty="0" err="1" smtClean="0"/>
              <a:t>det</a:t>
            </a:r>
            <a:r>
              <a:rPr lang="en-US" baseline="0" dirty="0" smtClean="0"/>
              <a:t> </a:t>
            </a:r>
            <a:r>
              <a:rPr lang="en-US" baseline="0" dirty="0" err="1" smtClean="0"/>
              <a:t>har</a:t>
            </a:r>
            <a:r>
              <a:rPr lang="en-US" baseline="0" dirty="0" smtClean="0"/>
              <a:t> </a:t>
            </a:r>
            <a:r>
              <a:rPr lang="en-US" baseline="0" dirty="0" err="1" smtClean="0"/>
              <a:t>af</a:t>
            </a:r>
            <a:r>
              <a:rPr lang="en-US" baseline="0" dirty="0" smtClean="0"/>
              <a:t> </a:t>
            </a:r>
            <a:r>
              <a:rPr lang="en-US" baseline="0" dirty="0" err="1" smtClean="0"/>
              <a:t>implikateioner</a:t>
            </a:r>
            <a:r>
              <a:rPr lang="en-US" baseline="0" dirty="0" smtClean="0"/>
              <a:t> for </a:t>
            </a:r>
            <a:r>
              <a:rPr lang="en-US" baseline="0" dirty="0" err="1" smtClean="0"/>
              <a:t>annoncørerne</a:t>
            </a: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Med </a:t>
            </a:r>
            <a:r>
              <a:rPr lang="en-US" baseline="0" dirty="0" err="1" smtClean="0"/>
              <a:t>andreord</a:t>
            </a:r>
            <a:r>
              <a:rPr lang="en-US" baseline="0" dirty="0" smtClean="0"/>
              <a:t>, </a:t>
            </a:r>
            <a:r>
              <a:rPr lang="en-US" baseline="0" dirty="0" err="1" smtClean="0"/>
              <a:t>hvordan</a:t>
            </a:r>
            <a:r>
              <a:rPr lang="en-US" baseline="0" dirty="0" smtClean="0"/>
              <a:t> </a:t>
            </a:r>
            <a:r>
              <a:rPr lang="en-US" baseline="0" dirty="0" err="1" smtClean="0"/>
              <a:t>ser</a:t>
            </a:r>
            <a:r>
              <a:rPr lang="en-US" baseline="0" dirty="0" smtClean="0"/>
              <a:t> vi </a:t>
            </a:r>
            <a:r>
              <a:rPr lang="en-US" baseline="0" dirty="0" err="1" smtClean="0"/>
              <a:t>på</a:t>
            </a:r>
            <a:r>
              <a:rPr lang="en-US" baseline="0" dirty="0" smtClean="0"/>
              <a:t> </a:t>
            </a:r>
            <a:r>
              <a:rPr lang="en-US" baseline="0" dirty="0" err="1" smtClean="0"/>
              <a:t>udviklingen</a:t>
            </a:r>
            <a:r>
              <a:rPr lang="en-US" baseline="0" dirty="0" smtClean="0"/>
              <a:t> </a:t>
            </a:r>
            <a:r>
              <a:rPr lang="en-US" baseline="0" dirty="0" err="1" smtClean="0"/>
              <a:t>lige</a:t>
            </a:r>
            <a:r>
              <a:rPr lang="en-US" baseline="0" dirty="0" smtClean="0"/>
              <a:t> nu </a:t>
            </a:r>
            <a:r>
              <a:rPr lang="en-US" baseline="0" dirty="0" err="1" smtClean="0"/>
              <a:t>og</a:t>
            </a:r>
            <a:r>
              <a:rPr lang="en-US" baseline="0" dirty="0" smtClean="0"/>
              <a:t> </a:t>
            </a:r>
            <a:r>
              <a:rPr lang="en-US" baseline="0" dirty="0" err="1" smtClean="0"/>
              <a:t>hvad</a:t>
            </a:r>
            <a:r>
              <a:rPr lang="en-US" baseline="0" dirty="0" smtClean="0"/>
              <a:t> vi </a:t>
            </a:r>
            <a:r>
              <a:rPr lang="en-US" baseline="0" dirty="0" err="1" smtClean="0"/>
              <a:t>selv</a:t>
            </a:r>
            <a:r>
              <a:rPr lang="en-US" baseline="0" dirty="0" smtClean="0"/>
              <a:t> </a:t>
            </a:r>
            <a:r>
              <a:rPr lang="en-US" baseline="0" dirty="0" err="1" smtClean="0"/>
              <a:t>gør</a:t>
            </a:r>
            <a:r>
              <a:rPr lang="en-US" baseline="0" dirty="0" smtClean="0"/>
              <a:t> for at </a:t>
            </a:r>
            <a:r>
              <a:rPr lang="en-US" baseline="0" dirty="0" err="1" smtClean="0"/>
              <a:t>følge</a:t>
            </a:r>
            <a:r>
              <a:rPr lang="en-US" baseline="0" dirty="0" smtClean="0"/>
              <a:t> med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De 3 trends vi </a:t>
            </a:r>
            <a:r>
              <a:rPr lang="en-US" baseline="0" dirty="0" err="1" smtClean="0"/>
              <a:t>skal</a:t>
            </a:r>
            <a:r>
              <a:rPr lang="en-US" baseline="0" dirty="0" smtClean="0"/>
              <a:t> tale </a:t>
            </a:r>
            <a:r>
              <a:rPr lang="en-US" baseline="0" dirty="0" err="1" smtClean="0"/>
              <a:t>om</a:t>
            </a:r>
            <a:r>
              <a:rPr lang="en-US" baseline="0" dirty="0" smtClean="0"/>
              <a:t> I dag </a:t>
            </a:r>
            <a:r>
              <a:rPr lang="en-US" baseline="0" dirty="0" err="1" smtClean="0"/>
              <a:t>er</a:t>
            </a:r>
            <a:r>
              <a:rPr lang="en-US" baseline="0" dirty="0" smtClean="0"/>
              <a:t>:</a:t>
            </a:r>
          </a:p>
          <a:p>
            <a:endParaRPr lang="en-US" sz="1100" dirty="0" smtClean="0">
              <a:latin typeface="Helvetica" charset="0"/>
              <a:cs typeface="Helvetica" charset="0"/>
              <a:sym typeface="Helvetica" charset="0"/>
            </a:endParaRP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5100740"/>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Speak no evil, see no evil, hear no evil – could be a social media policy.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the picture</a:t>
            </a:r>
            <a:r>
              <a:rPr lang="en-US" baseline="0" dirty="0" smtClean="0"/>
              <a:t> that best sums up people who give PR &amp; </a:t>
            </a:r>
            <a:r>
              <a:rPr lang="en-US" baseline="0" dirty="0" err="1" smtClean="0"/>
              <a:t>Comms</a:t>
            </a:r>
            <a:r>
              <a:rPr lang="en-US" baseline="0" dirty="0" smtClean="0"/>
              <a:t> trends presentations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kern="1200" dirty="0" err="1" smtClean="0">
                <a:solidFill>
                  <a:schemeClr val="tx1"/>
                </a:solidFill>
                <a:latin typeface="+mn-lt"/>
                <a:ea typeface="+mn-ea"/>
                <a:cs typeface="+mn-cs"/>
              </a:rPr>
              <a:t>Masterclass</a:t>
            </a:r>
            <a:r>
              <a:rPr lang="en-US" sz="1200" kern="1200" dirty="0" smtClean="0">
                <a:solidFill>
                  <a:schemeClr val="tx1"/>
                </a:solidFill>
                <a:latin typeface="+mn-lt"/>
                <a:ea typeface="+mn-ea"/>
                <a:cs typeface="+mn-cs"/>
              </a:rPr>
              <a:t> – connected lives just making our </a:t>
            </a:r>
            <a:r>
              <a:rPr lang="en-US" sz="1200" kern="1200" dirty="0" err="1" smtClean="0">
                <a:solidFill>
                  <a:schemeClr val="tx1"/>
                </a:solidFill>
                <a:latin typeface="+mn-lt"/>
                <a:ea typeface="+mn-ea"/>
                <a:cs typeface="+mn-cs"/>
              </a:rPr>
              <a:t>lifes</a:t>
            </a:r>
            <a:r>
              <a:rPr lang="en-US" sz="1200" kern="1200" dirty="0" smtClean="0">
                <a:solidFill>
                  <a:schemeClr val="tx1"/>
                </a:solidFill>
                <a:latin typeface="+mn-lt"/>
                <a:ea typeface="+mn-ea"/>
                <a:cs typeface="+mn-cs"/>
              </a:rPr>
              <a:t> more stressed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Mother story – Struggle</a:t>
            </a:r>
            <a:r>
              <a:rPr lang="en-US" sz="1200" kern="1200" baseline="0" dirty="0" smtClean="0">
                <a:solidFill>
                  <a:schemeClr val="tx1"/>
                </a:solidFill>
                <a:latin typeface="+mn-lt"/>
                <a:ea typeface="+mn-ea"/>
                <a:cs typeface="+mn-cs"/>
              </a:rPr>
              <a:t> work life / Dad / Exec</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Fundemenatal</a:t>
            </a:r>
            <a:r>
              <a:rPr lang="en-US" sz="1200" kern="1200" dirty="0" smtClean="0">
                <a:solidFill>
                  <a:schemeClr val="tx1"/>
                </a:solidFill>
                <a:latin typeface="+mn-lt"/>
                <a:ea typeface="+mn-ea"/>
                <a:cs typeface="+mn-cs"/>
              </a:rPr>
              <a:t> understanding of </a:t>
            </a:r>
            <a:r>
              <a:rPr lang="en-US" sz="1200" kern="1200" dirty="0" err="1" smtClean="0">
                <a:solidFill>
                  <a:schemeClr val="tx1"/>
                </a:solidFill>
                <a:latin typeface="+mn-lt"/>
                <a:ea typeface="+mn-ea"/>
                <a:cs typeface="+mn-cs"/>
              </a:rPr>
              <a:t>behaviour</a:t>
            </a:r>
            <a:r>
              <a:rPr lang="en-US" sz="1200" kern="1200" dirty="0" smtClean="0">
                <a:solidFill>
                  <a:schemeClr val="tx1"/>
                </a:solidFill>
                <a:latin typeface="+mn-lt"/>
                <a:ea typeface="+mn-ea"/>
                <a:cs typeface="+mn-cs"/>
              </a:rPr>
              <a:t> is key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7A5A817-C877-431B-81AD-F53EBDF0306B}"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79450"/>
            <a:ext cx="4624388" cy="3468688"/>
          </a:xfrm>
        </p:spPr>
      </p:sp>
      <p:sp>
        <p:nvSpPr>
          <p:cNvPr id="3" name="Notes Placeholder 2"/>
          <p:cNvSpPr>
            <a:spLocks noGrp="1"/>
          </p:cNvSpPr>
          <p:nvPr>
            <p:ph type="body" idx="1"/>
          </p:nvPr>
        </p:nvSpPr>
        <p:spPr/>
        <p:txBody>
          <a:bodyPr>
            <a:normAutofit/>
          </a:bodyPr>
          <a:lstStyle/>
          <a:p>
            <a:r>
              <a:rPr lang="en-US" dirty="0" err="1" smtClean="0"/>
              <a:t>Opdagelse</a:t>
            </a:r>
            <a:r>
              <a:rPr lang="en-US" dirty="0" smtClean="0"/>
              <a:t> – der </a:t>
            </a:r>
            <a:r>
              <a:rPr lang="en-US" dirty="0" err="1" smtClean="0"/>
              <a:t>er</a:t>
            </a:r>
            <a:r>
              <a:rPr lang="en-US" dirty="0" smtClean="0"/>
              <a:t> </a:t>
            </a:r>
            <a:r>
              <a:rPr lang="en-US" dirty="0" err="1" smtClean="0"/>
              <a:t>så</a:t>
            </a:r>
            <a:r>
              <a:rPr lang="en-US" dirty="0" smtClean="0"/>
              <a:t> </a:t>
            </a:r>
            <a:r>
              <a:rPr lang="en-US" dirty="0" err="1" smtClean="0"/>
              <a:t>meget</a:t>
            </a:r>
            <a:r>
              <a:rPr lang="en-US" dirty="0" smtClean="0"/>
              <a:t> </a:t>
            </a:r>
            <a:r>
              <a:rPr lang="en-US" dirty="0" err="1" smtClean="0"/>
              <a:t>indhold</a:t>
            </a:r>
            <a:r>
              <a:rPr lang="en-US" dirty="0" smtClean="0"/>
              <a:t> </a:t>
            </a:r>
            <a:r>
              <a:rPr lang="en-US" dirty="0" err="1" smtClean="0"/>
              <a:t>derude</a:t>
            </a:r>
            <a:r>
              <a:rPr lang="en-US" dirty="0" smtClean="0"/>
              <a:t> at vi </a:t>
            </a:r>
            <a:r>
              <a:rPr lang="en-US" dirty="0" err="1" smtClean="0"/>
              <a:t>alle</a:t>
            </a:r>
            <a:r>
              <a:rPr lang="en-US" dirty="0" smtClean="0"/>
              <a:t> </a:t>
            </a:r>
            <a:r>
              <a:rPr lang="en-US" dirty="0" err="1" smtClean="0"/>
              <a:t>er</a:t>
            </a:r>
            <a:r>
              <a:rPr lang="en-US" dirty="0" smtClean="0"/>
              <a:t> </a:t>
            </a:r>
            <a:r>
              <a:rPr lang="en-US" dirty="0" err="1" smtClean="0"/>
              <a:t>afhængige</a:t>
            </a:r>
            <a:r>
              <a:rPr lang="en-US" dirty="0" smtClean="0"/>
              <a:t> </a:t>
            </a:r>
            <a:r>
              <a:rPr lang="en-US" dirty="0" err="1" smtClean="0"/>
              <a:t>af</a:t>
            </a:r>
            <a:r>
              <a:rPr lang="en-US" dirty="0" smtClean="0"/>
              <a:t> </a:t>
            </a:r>
            <a:r>
              <a:rPr lang="en-US" dirty="0" err="1" smtClean="0"/>
              <a:t>kunne</a:t>
            </a:r>
            <a:r>
              <a:rPr lang="en-US" dirty="0" smtClean="0"/>
              <a:t> </a:t>
            </a:r>
            <a:r>
              <a:rPr lang="en-US" dirty="0" err="1" smtClean="0"/>
              <a:t>søge</a:t>
            </a:r>
            <a:r>
              <a:rPr lang="en-US" dirty="0" smtClean="0"/>
              <a:t> </a:t>
            </a:r>
            <a:r>
              <a:rPr lang="en-US" dirty="0" err="1" smtClean="0"/>
              <a:t>og</a:t>
            </a:r>
            <a:r>
              <a:rPr lang="en-US" dirty="0" smtClean="0"/>
              <a:t> </a:t>
            </a:r>
            <a:r>
              <a:rPr lang="en-US" dirty="0" err="1" smtClean="0"/>
              <a:t>opdage</a:t>
            </a:r>
            <a:r>
              <a:rPr lang="en-US" dirty="0" smtClean="0"/>
              <a:t> </a:t>
            </a:r>
            <a:r>
              <a:rPr lang="en-US" dirty="0" err="1" smtClean="0"/>
              <a:t>nyt</a:t>
            </a:r>
            <a:r>
              <a:rPr lang="en-US" baseline="0" dirty="0" smtClean="0"/>
              <a:t> </a:t>
            </a:r>
            <a:r>
              <a:rPr lang="en-US" baseline="0" dirty="0" err="1" smtClean="0"/>
              <a:t>indhold</a:t>
            </a:r>
            <a:endParaRPr lang="en-US" baseline="0" dirty="0" smtClean="0"/>
          </a:p>
          <a:p>
            <a:endParaRPr lang="en-US" dirty="0" smtClean="0"/>
          </a:p>
          <a:p>
            <a:r>
              <a:rPr lang="en-US" dirty="0" err="1" smtClean="0"/>
              <a:t>tilgængelighed</a:t>
            </a:r>
            <a:r>
              <a:rPr lang="en-US" dirty="0" smtClean="0"/>
              <a:t> – der</a:t>
            </a:r>
            <a:r>
              <a:rPr lang="en-US" baseline="0" dirty="0" smtClean="0"/>
              <a:t> </a:t>
            </a:r>
            <a:r>
              <a:rPr lang="en-US" baseline="0" dirty="0" err="1" smtClean="0"/>
              <a:t>er</a:t>
            </a:r>
            <a:r>
              <a:rPr lang="en-US" baseline="0" dirty="0" smtClean="0"/>
              <a:t> </a:t>
            </a:r>
            <a:r>
              <a:rPr lang="en-US" baseline="0" dirty="0" err="1" smtClean="0"/>
              <a:t>så</a:t>
            </a:r>
            <a:r>
              <a:rPr lang="en-US" baseline="0" dirty="0" smtClean="0"/>
              <a:t> mange </a:t>
            </a:r>
            <a:r>
              <a:rPr lang="en-US" baseline="0" dirty="0" err="1" smtClean="0"/>
              <a:t>platforme</a:t>
            </a:r>
            <a:r>
              <a:rPr lang="en-US" baseline="0" dirty="0" smtClean="0"/>
              <a:t> </a:t>
            </a:r>
            <a:r>
              <a:rPr lang="en-US" baseline="0" dirty="0" err="1" smtClean="0"/>
              <a:t>hvorfra</a:t>
            </a:r>
            <a:r>
              <a:rPr lang="en-US" baseline="0" dirty="0" smtClean="0"/>
              <a:t> vi </a:t>
            </a:r>
            <a:r>
              <a:rPr lang="en-US" baseline="0" dirty="0" err="1" smtClean="0"/>
              <a:t>tilgå</a:t>
            </a:r>
            <a:r>
              <a:rPr lang="en-US" baseline="0" dirty="0" smtClean="0"/>
              <a:t> alt </a:t>
            </a:r>
            <a:r>
              <a:rPr lang="en-US" baseline="0" dirty="0" err="1" smtClean="0"/>
              <a:t>dette</a:t>
            </a:r>
            <a:r>
              <a:rPr lang="en-US" baseline="0" dirty="0" smtClean="0"/>
              <a:t> </a:t>
            </a:r>
            <a:r>
              <a:rPr lang="en-US" baseline="0" dirty="0" err="1" smtClean="0"/>
              <a:t>indhold</a:t>
            </a:r>
            <a:r>
              <a:rPr lang="en-US" baseline="0" dirty="0" smtClean="0"/>
              <a:t> </a:t>
            </a:r>
            <a:r>
              <a:rPr lang="en-US" baseline="0" dirty="0" err="1" smtClean="0"/>
              <a:t>og</a:t>
            </a:r>
            <a:r>
              <a:rPr lang="en-US" baseline="0" dirty="0" smtClean="0"/>
              <a:t> </a:t>
            </a:r>
            <a:r>
              <a:rPr lang="en-US" baseline="0" dirty="0" err="1" smtClean="0"/>
              <a:t>vores</a:t>
            </a:r>
            <a:r>
              <a:rPr lang="en-US" baseline="0" dirty="0" smtClean="0"/>
              <a:t> </a:t>
            </a:r>
            <a:r>
              <a:rPr lang="en-US" baseline="0" dirty="0" err="1" smtClean="0"/>
              <a:t>adfærd</a:t>
            </a:r>
            <a:r>
              <a:rPr lang="en-US" baseline="0" dirty="0" smtClean="0"/>
              <a:t> </a:t>
            </a:r>
            <a:r>
              <a:rPr lang="en-US" baseline="0" dirty="0" err="1" smtClean="0"/>
              <a:t>bærer</a:t>
            </a:r>
            <a:r>
              <a:rPr lang="en-US" baseline="0" dirty="0" smtClean="0"/>
              <a:t> </a:t>
            </a:r>
            <a:r>
              <a:rPr lang="en-US" baseline="0" dirty="0" err="1" smtClean="0"/>
              <a:t>præg</a:t>
            </a:r>
            <a:r>
              <a:rPr lang="en-US" baseline="0" dirty="0" smtClean="0"/>
              <a:t> </a:t>
            </a:r>
            <a:r>
              <a:rPr lang="en-US" baseline="0" dirty="0" err="1" smtClean="0"/>
              <a:t>af</a:t>
            </a:r>
            <a:r>
              <a:rPr lang="en-US" baseline="0" dirty="0" smtClean="0"/>
              <a:t> </a:t>
            </a:r>
            <a:r>
              <a:rPr lang="en-US" baseline="0" dirty="0" err="1" smtClean="0"/>
              <a:t>det</a:t>
            </a:r>
            <a:r>
              <a:rPr lang="en-US" baseline="0" dirty="0" smtClean="0"/>
              <a:t> – der giver </a:t>
            </a:r>
            <a:r>
              <a:rPr lang="en-US" baseline="0" dirty="0" err="1" smtClean="0"/>
              <a:t>ikke</a:t>
            </a:r>
            <a:r>
              <a:rPr lang="en-US" baseline="0" dirty="0" smtClean="0"/>
              <a:t> </a:t>
            </a:r>
            <a:r>
              <a:rPr lang="en-US" baseline="0" dirty="0" err="1" smtClean="0"/>
              <a:t>længere</a:t>
            </a:r>
            <a:r>
              <a:rPr lang="en-US" baseline="0" dirty="0" smtClean="0"/>
              <a:t> </a:t>
            </a:r>
            <a:r>
              <a:rPr lang="en-US" baseline="0" dirty="0" err="1" smtClean="0"/>
              <a:t>meinig</a:t>
            </a:r>
            <a:r>
              <a:rPr lang="en-US" baseline="0" dirty="0" smtClean="0"/>
              <a:t> at tale </a:t>
            </a:r>
            <a:r>
              <a:rPr lang="en-US" baseline="0" dirty="0" err="1" smtClean="0"/>
              <a:t>om</a:t>
            </a:r>
            <a:r>
              <a:rPr lang="en-US" baseline="0" dirty="0" smtClean="0"/>
              <a:t> offline vs. online</a:t>
            </a:r>
            <a:endParaRPr lang="en-US" dirty="0" smtClean="0"/>
          </a:p>
          <a:p>
            <a:endParaRPr lang="en-US" dirty="0" smtClean="0"/>
          </a:p>
          <a:p>
            <a:r>
              <a:rPr lang="en-US" dirty="0" err="1" smtClean="0"/>
              <a:t>Og</a:t>
            </a:r>
            <a:r>
              <a:rPr lang="en-US" dirty="0" smtClean="0"/>
              <a:t> </a:t>
            </a:r>
            <a:r>
              <a:rPr lang="en-US" dirty="0" err="1" smtClean="0"/>
              <a:t>endelig</a:t>
            </a:r>
            <a:r>
              <a:rPr lang="en-US" dirty="0" smtClean="0"/>
              <a:t> </a:t>
            </a:r>
            <a:r>
              <a:rPr lang="en-US" dirty="0" err="1" smtClean="0"/>
              <a:t>valgfrihed</a:t>
            </a:r>
            <a:r>
              <a:rPr lang="en-US" baseline="0" dirty="0" smtClean="0"/>
              <a:t> – med alt </a:t>
            </a:r>
            <a:r>
              <a:rPr lang="en-US" baseline="0" dirty="0" err="1" smtClean="0"/>
              <a:t>dette</a:t>
            </a:r>
            <a:r>
              <a:rPr lang="en-US" baseline="0" dirty="0" smtClean="0"/>
              <a:t> </a:t>
            </a:r>
            <a:r>
              <a:rPr lang="en-US" baseline="0" dirty="0" err="1" smtClean="0"/>
              <a:t>indhold</a:t>
            </a:r>
            <a:r>
              <a:rPr lang="en-US" baseline="0" dirty="0" smtClean="0"/>
              <a:t> </a:t>
            </a:r>
            <a:r>
              <a:rPr lang="en-US" baseline="0" dirty="0" err="1" smtClean="0"/>
              <a:t>og</a:t>
            </a:r>
            <a:r>
              <a:rPr lang="en-US" baseline="0" dirty="0" smtClean="0"/>
              <a:t> </a:t>
            </a:r>
            <a:r>
              <a:rPr lang="en-US" baseline="0" dirty="0" err="1" smtClean="0"/>
              <a:t>alle</a:t>
            </a:r>
            <a:r>
              <a:rPr lang="en-US" baseline="0" dirty="0" smtClean="0"/>
              <a:t> </a:t>
            </a:r>
            <a:r>
              <a:rPr lang="en-US" baseline="0" dirty="0" err="1" smtClean="0"/>
              <a:t>disse</a:t>
            </a:r>
            <a:r>
              <a:rPr lang="en-US" baseline="0" dirty="0" smtClean="0"/>
              <a:t> </a:t>
            </a:r>
            <a:r>
              <a:rPr lang="en-US" baseline="0" dirty="0" err="1" smtClean="0"/>
              <a:t>muligheder</a:t>
            </a:r>
            <a:r>
              <a:rPr lang="en-US" baseline="0" dirty="0" smtClean="0"/>
              <a:t> for </a:t>
            </a:r>
            <a:r>
              <a:rPr lang="en-US" baseline="0" dirty="0" err="1" smtClean="0"/>
              <a:t>interaktion</a:t>
            </a:r>
            <a:r>
              <a:rPr lang="en-US" baseline="0" dirty="0" smtClean="0"/>
              <a:t> </a:t>
            </a:r>
            <a:r>
              <a:rPr lang="en-US" baseline="0" dirty="0" err="1" smtClean="0"/>
              <a:t>følger</a:t>
            </a:r>
            <a:r>
              <a:rPr lang="en-US" baseline="0" dirty="0" smtClean="0"/>
              <a:t> </a:t>
            </a:r>
            <a:r>
              <a:rPr lang="en-US" baseline="0" dirty="0" err="1" smtClean="0"/>
              <a:t>også</a:t>
            </a:r>
            <a:r>
              <a:rPr lang="en-US" baseline="0" dirty="0" smtClean="0"/>
              <a:t> en </a:t>
            </a:r>
            <a:r>
              <a:rPr lang="en-US" baseline="0" dirty="0" err="1" smtClean="0"/>
              <a:t>ny</a:t>
            </a:r>
            <a:r>
              <a:rPr lang="en-US" baseline="0" dirty="0" smtClean="0"/>
              <a:t> </a:t>
            </a:r>
            <a:r>
              <a:rPr lang="en-US" baseline="0" dirty="0" err="1" smtClean="0"/>
              <a:t>tilgang</a:t>
            </a:r>
            <a:r>
              <a:rPr lang="en-US" baseline="0" dirty="0" smtClean="0"/>
              <a:t> </a:t>
            </a:r>
            <a:r>
              <a:rPr lang="en-US" baseline="0" dirty="0" err="1" smtClean="0"/>
              <a:t>til</a:t>
            </a:r>
            <a:r>
              <a:rPr lang="en-US" baseline="0" dirty="0" smtClean="0"/>
              <a:t> mange ting </a:t>
            </a:r>
            <a:r>
              <a:rPr lang="en-US" baseline="0" dirty="0" err="1" smtClean="0"/>
              <a:t>især</a:t>
            </a:r>
            <a:r>
              <a:rPr lang="en-US" baseline="0" dirty="0" smtClean="0"/>
              <a:t> marketing. </a:t>
            </a:r>
            <a:r>
              <a:rPr lang="en-US" baseline="0" dirty="0" err="1" smtClean="0"/>
              <a:t>Vær</a:t>
            </a:r>
            <a:r>
              <a:rPr lang="en-US" baseline="0" dirty="0" smtClean="0"/>
              <a:t> </a:t>
            </a:r>
            <a:r>
              <a:rPr lang="en-US" baseline="0" dirty="0" err="1" smtClean="0"/>
              <a:t>klar</a:t>
            </a:r>
            <a:r>
              <a:rPr lang="en-US" baseline="0" dirty="0" smtClean="0"/>
              <a:t>, </a:t>
            </a:r>
            <a:r>
              <a:rPr lang="en-US" baseline="0" dirty="0" err="1" smtClean="0"/>
              <a:t>fordi</a:t>
            </a:r>
            <a:r>
              <a:rPr lang="en-US" baseline="0" dirty="0" smtClean="0"/>
              <a:t> </a:t>
            </a:r>
            <a:r>
              <a:rPr lang="en-US" baseline="0" dirty="0" err="1" smtClean="0"/>
              <a:t>konkurrencen</a:t>
            </a:r>
            <a:r>
              <a:rPr lang="en-US" baseline="0" dirty="0" smtClean="0"/>
              <a:t> </a:t>
            </a:r>
            <a:r>
              <a:rPr lang="en-US" baseline="0" dirty="0" err="1" smtClean="0"/>
              <a:t>vil</a:t>
            </a:r>
            <a:r>
              <a:rPr lang="en-US" baseline="0" dirty="0" smtClean="0"/>
              <a:t> </a:t>
            </a:r>
            <a:r>
              <a:rPr lang="en-US" baseline="0" dirty="0" err="1" smtClean="0"/>
              <a:t>blive</a:t>
            </a:r>
            <a:r>
              <a:rPr lang="en-US" baseline="0" dirty="0" smtClean="0"/>
              <a:t> </a:t>
            </a:r>
            <a:r>
              <a:rPr lang="en-US" baseline="0" dirty="0" err="1" smtClean="0"/>
              <a:t>hård</a:t>
            </a:r>
            <a:r>
              <a:rPr lang="en-US" baseline="0" dirty="0" smtClean="0"/>
              <a:t>!!</a:t>
            </a:r>
            <a:endParaRPr lang="en-US" dirty="0" smtClean="0"/>
          </a:p>
          <a:p>
            <a:endParaRPr lang="en-US" dirty="0" smtClean="0"/>
          </a:p>
        </p:txBody>
      </p:sp>
      <p:sp>
        <p:nvSpPr>
          <p:cNvPr id="4" name="Slide Number Placeholder 3"/>
          <p:cNvSpPr>
            <a:spLocks noGrp="1"/>
          </p:cNvSpPr>
          <p:nvPr>
            <p:ph type="sldNum" sz="quarter" idx="10"/>
          </p:nvPr>
        </p:nvSpPr>
        <p:spPr>
          <a:xfrm>
            <a:off x="3884613" y="8684926"/>
            <a:ext cx="2971800" cy="457513"/>
          </a:xfrm>
          <a:prstGeom prst="rect">
            <a:avLst/>
          </a:prstGeom>
        </p:spPr>
        <p:txBody>
          <a:bodyPr/>
          <a:lstStyle/>
          <a:p>
            <a:fld id="{C90EC0CA-2C81-46EC-A2A8-7B44B87302B1}" type="slidenum">
              <a:rPr lang="en-US" smtClean="0"/>
              <a:pPr/>
              <a:t>62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Helvetica" charset="0"/>
                <a:cs typeface="Helvetica" charset="0"/>
                <a:sym typeface="Helvetica" charset="0"/>
              </a:rPr>
              <a:t>Ok </a:t>
            </a:r>
            <a:r>
              <a:rPr lang="en-US" sz="1100" dirty="0" err="1" smtClean="0">
                <a:latin typeface="Helvetica" charset="0"/>
                <a:cs typeface="Helvetica" charset="0"/>
                <a:sym typeface="Helvetica" charset="0"/>
              </a:rPr>
              <a:t>så</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opdagelse</a:t>
            </a:r>
            <a:r>
              <a:rPr lang="en-US" sz="1100" baseline="0" dirty="0" smtClean="0">
                <a:latin typeface="Helvetica" charset="0"/>
                <a:cs typeface="Helvetica" charset="0"/>
                <a:sym typeface="Helvetica" charset="0"/>
              </a:rPr>
              <a:t> </a:t>
            </a:r>
            <a:r>
              <a:rPr lang="en-US" sz="1100" dirty="0" smtClean="0">
                <a:latin typeface="Helvetica" charset="0"/>
                <a:cs typeface="Helvetica" charset="0"/>
                <a:sym typeface="Helvetica" charset="0"/>
              </a:rPr>
              <a:t>- Lad </a:t>
            </a:r>
            <a:r>
              <a:rPr lang="en-US" sz="1100" dirty="0" err="1" smtClean="0">
                <a:latin typeface="Helvetica" charset="0"/>
                <a:cs typeface="Helvetica" charset="0"/>
                <a:sym typeface="Helvetica" charset="0"/>
              </a:rPr>
              <a:t>os</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lige</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starte</a:t>
            </a:r>
            <a:r>
              <a:rPr lang="en-US" sz="1100" dirty="0" smtClean="0">
                <a:latin typeface="Helvetica" charset="0"/>
                <a:cs typeface="Helvetica" charset="0"/>
                <a:sym typeface="Helvetica" charset="0"/>
              </a:rPr>
              <a:t> med en</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øvelse</a:t>
            </a:r>
            <a:r>
              <a:rPr lang="en-US" sz="1100" baseline="0" dirty="0" smtClean="0">
                <a:latin typeface="Helvetica" charset="0"/>
                <a:cs typeface="Helvetica" charset="0"/>
                <a:sym typeface="Helvetica" charset="0"/>
              </a:rPr>
              <a:t> – </a:t>
            </a:r>
            <a:r>
              <a:rPr lang="en-US" sz="1100" baseline="0" dirty="0" err="1" smtClean="0">
                <a:latin typeface="Helvetica" charset="0"/>
                <a:cs typeface="Helvetica" charset="0"/>
                <a:sym typeface="Helvetica" charset="0"/>
              </a:rPr>
              <a:t>hvor</a:t>
            </a:r>
            <a:r>
              <a:rPr lang="en-US" sz="1100" baseline="0" dirty="0" smtClean="0">
                <a:latin typeface="Helvetica" charset="0"/>
                <a:cs typeface="Helvetica" charset="0"/>
                <a:sym typeface="Helvetica" charset="0"/>
              </a:rPr>
              <a:t> mange </a:t>
            </a:r>
            <a:r>
              <a:rPr lang="en-US" sz="1100" baseline="0" dirty="0" err="1" smtClean="0">
                <a:latin typeface="Helvetica" charset="0"/>
                <a:cs typeface="Helvetica" charset="0"/>
                <a:sym typeface="Helvetica" charset="0"/>
              </a:rPr>
              <a:t>af</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jer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allerede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lavet</a:t>
            </a:r>
            <a:r>
              <a:rPr lang="en-US" sz="1100" baseline="0" dirty="0" smtClean="0">
                <a:latin typeface="Helvetica" charset="0"/>
                <a:cs typeface="Helvetica" charset="0"/>
                <a:sym typeface="Helvetica" charset="0"/>
              </a:rPr>
              <a:t> en </a:t>
            </a:r>
            <a:r>
              <a:rPr lang="en-US" sz="1100" baseline="0" dirty="0" err="1" smtClean="0">
                <a:latin typeface="Helvetica" charset="0"/>
                <a:cs typeface="Helvetica" charset="0"/>
                <a:sym typeface="Helvetica" charset="0"/>
              </a:rPr>
              <a:t>søgning</a:t>
            </a:r>
            <a:r>
              <a:rPr lang="en-US" sz="1100" baseline="0" dirty="0" smtClean="0">
                <a:latin typeface="Helvetica" charset="0"/>
                <a:cs typeface="Helvetica" charset="0"/>
                <a:sym typeface="Helvetica" charset="0"/>
              </a:rPr>
              <a:t> I dag? Hold </a:t>
            </a:r>
            <a:r>
              <a:rPr lang="en-US" sz="1100" baseline="0" dirty="0" err="1" smtClean="0">
                <a:latin typeface="Helvetica" charset="0"/>
                <a:cs typeface="Helvetica" charset="0"/>
                <a:sym typeface="Helvetica" charset="0"/>
              </a:rPr>
              <a:t>hånden</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oppe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hvis</a:t>
            </a:r>
            <a:r>
              <a:rPr lang="en-US" sz="1100" baseline="0" dirty="0" smtClean="0">
                <a:latin typeface="Helvetica" charset="0"/>
                <a:cs typeface="Helvetica" charset="0"/>
                <a:sym typeface="Helvetica" charset="0"/>
              </a:rPr>
              <a:t> mere end 2 </a:t>
            </a:r>
            <a:r>
              <a:rPr lang="en-US" sz="1100" baseline="0" dirty="0" err="1" smtClean="0">
                <a:latin typeface="Helvetica" charset="0"/>
                <a:cs typeface="Helvetica" charset="0"/>
                <a:sym typeface="Helvetica" charset="0"/>
              </a:rPr>
              <a:t>etc.etc</a:t>
            </a:r>
            <a:r>
              <a:rPr lang="en-US" sz="1100" baseline="0" dirty="0" smtClean="0">
                <a:latin typeface="Helvetica" charset="0"/>
                <a:cs typeface="Helvetica" charset="0"/>
                <a:sym typeface="Helvetica" charset="0"/>
              </a:rPr>
              <a:t>.</a:t>
            </a:r>
          </a:p>
          <a:p>
            <a:endParaRPr lang="en-US" sz="1100" baseline="0" dirty="0" smtClean="0">
              <a:latin typeface="Helvetica" charset="0"/>
              <a:cs typeface="Helvetica" charset="0"/>
              <a:sym typeface="Helvetica" charset="0"/>
            </a:endParaRPr>
          </a:p>
          <a:p>
            <a:r>
              <a:rPr lang="en-US" sz="1100" baseline="0" dirty="0" smtClean="0">
                <a:latin typeface="Helvetica" charset="0"/>
                <a:cs typeface="Helvetica" charset="0"/>
                <a:sym typeface="Helvetica" charset="0"/>
              </a:rPr>
              <a:t>Ok </a:t>
            </a:r>
            <a:r>
              <a:rPr lang="en-US" sz="1100" baseline="0" dirty="0" err="1" smtClean="0">
                <a:latin typeface="Helvetica" charset="0"/>
                <a:cs typeface="Helvetica" charset="0"/>
                <a:sym typeface="Helvetica" charset="0"/>
              </a:rPr>
              <a:t>hvor</a:t>
            </a:r>
            <a:r>
              <a:rPr lang="en-US" sz="1100" baseline="0" dirty="0" smtClean="0">
                <a:latin typeface="Helvetica" charset="0"/>
                <a:cs typeface="Helvetica" charset="0"/>
                <a:sym typeface="Helvetica" charset="0"/>
              </a:rPr>
              <a:t> mange </a:t>
            </a:r>
            <a:r>
              <a:rPr lang="en-US" sz="1100" baseline="0" dirty="0" err="1" smtClean="0">
                <a:latin typeface="Helvetica" charset="0"/>
                <a:cs typeface="Helvetica" charset="0"/>
                <a:sym typeface="Helvetica" charset="0"/>
              </a:rPr>
              <a:t>af</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jer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har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nogensinde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søgt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efter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noget</a:t>
            </a:r>
            <a:r>
              <a:rPr lang="en-US" sz="1100" baseline="0" dirty="0" smtClean="0">
                <a:latin typeface="Helvetica" charset="0"/>
                <a:cs typeface="Helvetica" charset="0"/>
                <a:sym typeface="Helvetica" charset="0"/>
              </a:rPr>
              <a:t> I </a:t>
            </a:r>
            <a:r>
              <a:rPr lang="en-US" sz="1100" baseline="0" dirty="0" err="1" smtClean="0">
                <a:latin typeface="Helvetica" charset="0"/>
                <a:cs typeface="Helvetica" charset="0"/>
                <a:sym typeface="Helvetica" charset="0"/>
              </a:rPr>
              <a:t>ikke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var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intereseret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i</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ingen</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af</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jer</a:t>
            </a:r>
            <a:r>
              <a:rPr lang="en-US" sz="1100" baseline="0" dirty="0" smtClean="0">
                <a:latin typeface="Helvetica" charset="0"/>
                <a:cs typeface="Helvetica" charset="0"/>
                <a:sym typeface="Helvetica" charset="0"/>
              </a:rPr>
              <a:t> -  </a:t>
            </a:r>
            <a:r>
              <a:rPr lang="en-US" sz="1100" baseline="0" dirty="0" err="1" smtClean="0">
                <a:latin typeface="Helvetica" charset="0"/>
                <a:cs typeface="Helvetica" charset="0"/>
                <a:sym typeface="Helvetica" charset="0"/>
              </a:rPr>
              <a:t>præcis</a:t>
            </a:r>
            <a:r>
              <a:rPr lang="en-US" sz="1100" baseline="0" dirty="0" smtClean="0">
                <a:latin typeface="Helvetica" charset="0"/>
                <a:cs typeface="Helvetica" charset="0"/>
                <a:sym typeface="Helvetica" charset="0"/>
              </a:rPr>
              <a:t>! </a:t>
            </a:r>
          </a:p>
          <a:p>
            <a:endParaRPr lang="en-US" sz="1100" baseline="0" dirty="0" smtClean="0">
              <a:latin typeface="Helvetica" charset="0"/>
              <a:cs typeface="Helvetica" charset="0"/>
              <a:sym typeface="Helvetica" charset="0"/>
            </a:endParaRPr>
          </a:p>
          <a:p>
            <a:r>
              <a:rPr lang="en-US" sz="1100" baseline="0" dirty="0" err="1" smtClean="0">
                <a:latin typeface="Helvetica" charset="0"/>
                <a:cs typeface="Helvetica" charset="0"/>
                <a:sym typeface="Helvetica" charset="0"/>
              </a:rPr>
              <a:t>Helt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Fundamentalt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vores</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søgeadfærd</a:t>
            </a:r>
            <a:r>
              <a:rPr lang="en-US" sz="1100" baseline="0" dirty="0" smtClean="0">
                <a:latin typeface="Helvetica" charset="0"/>
                <a:cs typeface="Helvetica" charset="0"/>
                <a:sym typeface="Helvetica" charset="0"/>
              </a:rPr>
              <a:t> en </a:t>
            </a:r>
            <a:r>
              <a:rPr lang="en-US" sz="1100" baseline="0" dirty="0" err="1" smtClean="0">
                <a:latin typeface="Helvetica" charset="0"/>
                <a:cs typeface="Helvetica" charset="0"/>
                <a:sym typeface="Helvetica" charset="0"/>
              </a:rPr>
              <a:t>præcis</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kontinuerlig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afspejling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af</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vores</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adfærd</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intereser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hensigter</a:t>
            </a:r>
            <a:r>
              <a:rPr lang="en-US" sz="1100" baseline="0" dirty="0" smtClean="0">
                <a:latin typeface="Helvetica" charset="0"/>
                <a:cs typeface="Helvetica" charset="0"/>
                <a:sym typeface="Helvetica" charset="0"/>
              </a:rPr>
              <a:t>. Bare </a:t>
            </a:r>
            <a:r>
              <a:rPr lang="en-US" sz="1100" baseline="0" dirty="0" err="1" smtClean="0">
                <a:latin typeface="Helvetica" charset="0"/>
                <a:cs typeface="Helvetica" charset="0"/>
                <a:sym typeface="Helvetica" charset="0"/>
              </a:rPr>
              <a:t>tænk</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på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hvor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meget</a:t>
            </a:r>
            <a:r>
              <a:rPr lang="en-US" sz="1100" baseline="0" dirty="0" smtClean="0">
                <a:latin typeface="Helvetica" charset="0"/>
                <a:cs typeface="Helvetica" charset="0"/>
                <a:sym typeface="Helvetica" charset="0"/>
              </a:rPr>
              <a:t> du </a:t>
            </a:r>
            <a:r>
              <a:rPr lang="en-US" sz="1100" baseline="0" dirty="0" err="1" smtClean="0">
                <a:latin typeface="Helvetica" charset="0"/>
                <a:cs typeface="Helvetica" charset="0"/>
                <a:sym typeface="Helvetica" charset="0"/>
              </a:rPr>
              <a:t>selv</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søger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derhjemme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på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arbejdet</a:t>
            </a:r>
            <a:r>
              <a:rPr lang="en-US" sz="1100" baseline="0" dirty="0" smtClean="0">
                <a:latin typeface="Helvetica" charset="0"/>
                <a:cs typeface="Helvetica" charset="0"/>
                <a:sym typeface="Helvetica" charset="0"/>
              </a:rPr>
              <a:t> etc. </a:t>
            </a:r>
            <a:r>
              <a:rPr lang="en-US" sz="1100" baseline="0" dirty="0" err="1" smtClean="0">
                <a:latin typeface="Helvetica" charset="0"/>
                <a:cs typeface="Helvetica" charset="0"/>
                <a:sym typeface="Helvetica" charset="0"/>
              </a:rPr>
              <a:t>efter</a:t>
            </a:r>
            <a:r>
              <a:rPr lang="en-US" sz="1100" baseline="0" dirty="0" smtClean="0">
                <a:latin typeface="Helvetica" charset="0"/>
                <a:cs typeface="Helvetica" charset="0"/>
                <a:sym typeface="Helvetica" charset="0"/>
              </a:rPr>
              <a:t> en </a:t>
            </a:r>
            <a:r>
              <a:rPr lang="en-US" sz="1100" baseline="0" dirty="0" err="1" smtClean="0">
                <a:latin typeface="Helvetica" charset="0"/>
                <a:cs typeface="Helvetica" charset="0"/>
                <a:sym typeface="Helvetica" charset="0"/>
              </a:rPr>
              <a:t>tv</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reklame</a:t>
            </a:r>
            <a:r>
              <a:rPr lang="en-US" sz="1100" baseline="0" dirty="0" smtClean="0">
                <a:latin typeface="Helvetica" charset="0"/>
                <a:cs typeface="Helvetica" charset="0"/>
                <a:sym typeface="Helvetica" charset="0"/>
              </a:rPr>
              <a:t>…</a:t>
            </a:r>
            <a:endParaRPr lang="en-US" sz="1100" dirty="0" smtClean="0">
              <a:latin typeface="Helvetica" charset="0"/>
              <a:cs typeface="Helvetica" charset="0"/>
              <a:sym typeface="Helvetica" charset="0"/>
            </a:endParaRPr>
          </a:p>
          <a:p>
            <a:endParaRPr lang="en-US" sz="1100" dirty="0" smtClean="0">
              <a:latin typeface="Helvetica" charset="0"/>
              <a:cs typeface="Helvetica" charset="0"/>
              <a:sym typeface="Helvetica" charset="0"/>
            </a:endParaRPr>
          </a:p>
          <a:p>
            <a:r>
              <a:rPr lang="en-US" sz="1100" dirty="0" err="1" smtClean="0">
                <a:latin typeface="Helvetica" charset="0"/>
                <a:cs typeface="Helvetica" charset="0"/>
                <a:sym typeface="Helvetica" charset="0"/>
              </a:rPr>
              <a:t>Idag</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søger</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alle</a:t>
            </a:r>
            <a:r>
              <a:rPr lang="en-US" sz="1100" dirty="0" smtClean="0">
                <a:latin typeface="Helvetica" charset="0"/>
                <a:cs typeface="Helvetica" charset="0"/>
                <a:sym typeface="Helvetica" charset="0"/>
              </a:rPr>
              <a:t>  - der </a:t>
            </a:r>
            <a:r>
              <a:rPr lang="en-US" sz="1100" dirty="0" err="1" smtClean="0">
                <a:latin typeface="Helvetica" charset="0"/>
                <a:cs typeface="Helvetica" charset="0"/>
                <a:sym typeface="Helvetica" charset="0"/>
              </a:rPr>
              <a:t>er</a:t>
            </a:r>
            <a:r>
              <a:rPr lang="en-US" sz="1100" dirty="0" smtClean="0">
                <a:latin typeface="Helvetica" charset="0"/>
                <a:cs typeface="Helvetica" charset="0"/>
                <a:sym typeface="Helvetica" charset="0"/>
              </a:rPr>
              <a:t> mere end 1 </a:t>
            </a:r>
            <a:r>
              <a:rPr lang="en-US" sz="1100" dirty="0" err="1" smtClean="0">
                <a:latin typeface="Helvetica" charset="0"/>
                <a:cs typeface="Helvetica" charset="0"/>
                <a:sym typeface="Helvetica" charset="0"/>
              </a:rPr>
              <a:t>mia</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søg</a:t>
            </a:r>
            <a:r>
              <a:rPr lang="en-US" sz="1100" dirty="0" smtClean="0">
                <a:latin typeface="Helvetica" charset="0"/>
                <a:cs typeface="Helvetica" charset="0"/>
                <a:sym typeface="Helvetica" charset="0"/>
              </a:rPr>
              <a:t>/dag </a:t>
            </a:r>
            <a:r>
              <a:rPr lang="en-US" sz="1100" dirty="0" err="1" smtClean="0">
                <a:latin typeface="Helvetica" charset="0"/>
                <a:cs typeface="Helvetica" charset="0"/>
                <a:sym typeface="Helvetica" charset="0"/>
              </a:rPr>
              <a:t>globalt</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og</a:t>
            </a:r>
            <a:r>
              <a:rPr lang="en-US" sz="1100" dirty="0" smtClean="0">
                <a:latin typeface="Helvetica" charset="0"/>
                <a:cs typeface="Helvetica" charset="0"/>
                <a:sym typeface="Helvetica" charset="0"/>
              </a:rPr>
              <a:t> ca. 25mio I DK/dag) ---</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16% </a:t>
            </a:r>
            <a:r>
              <a:rPr lang="en-US" sz="1100" baseline="0" dirty="0" err="1" smtClean="0">
                <a:latin typeface="Helvetica" charset="0"/>
                <a:cs typeface="Helvetica" charset="0"/>
                <a:sym typeface="Helvetica" charset="0"/>
              </a:rPr>
              <a:t>af</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disse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søgninger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nye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160mio </a:t>
            </a:r>
            <a:r>
              <a:rPr lang="en-US" sz="1100" baseline="0" dirty="0" err="1" smtClean="0">
                <a:latin typeface="Helvetica" charset="0"/>
                <a:cs typeface="Helvetica" charset="0"/>
                <a:sym typeface="Helvetica" charset="0"/>
              </a:rPr>
              <a:t>nye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søgningerglobalt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hver</a:t>
            </a:r>
            <a:r>
              <a:rPr lang="en-US" sz="1100" baseline="0" dirty="0" smtClean="0">
                <a:latin typeface="Helvetica" charset="0"/>
                <a:cs typeface="Helvetica" charset="0"/>
                <a:sym typeface="Helvetica" charset="0"/>
              </a:rPr>
              <a:t> dag!</a:t>
            </a:r>
          </a:p>
          <a:p>
            <a:endParaRPr lang="en-US" sz="1100" dirty="0" smtClean="0">
              <a:latin typeface="Helvetica" charset="0"/>
              <a:cs typeface="Helvetica" charset="0"/>
              <a:sym typeface="Helvetica" charset="0"/>
            </a:endParaRPr>
          </a:p>
          <a:p>
            <a:r>
              <a:rPr lang="en-US" sz="110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disse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søgninger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tager</a:t>
            </a:r>
            <a:r>
              <a:rPr lang="en-US" sz="1100" baseline="0" dirty="0" smtClean="0">
                <a:latin typeface="Helvetica" charset="0"/>
                <a:cs typeface="Helvetica" charset="0"/>
                <a:sym typeface="Helvetica" charset="0"/>
              </a:rPr>
              <a:t> folk med </a:t>
            </a:r>
            <a:r>
              <a:rPr lang="en-US" sz="1100" baseline="0" dirty="0" err="1" smtClean="0">
                <a:latin typeface="Helvetica" charset="0"/>
                <a:cs typeface="Helvetica" charset="0"/>
                <a:sym typeface="Helvetica" charset="0"/>
              </a:rPr>
              <a:t>overalt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på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nettet</a:t>
            </a:r>
            <a:r>
              <a:rPr lang="en-US" sz="1100" baseline="0" dirty="0" smtClean="0">
                <a:latin typeface="Helvetica" charset="0"/>
                <a:cs typeface="Helvetica" charset="0"/>
                <a:sym typeface="Helvetica" charset="0"/>
              </a:rPr>
              <a:t> – </a:t>
            </a:r>
            <a:r>
              <a:rPr lang="en-US" sz="1100" baseline="0" dirty="0" err="1" smtClean="0">
                <a:latin typeface="Helvetica" charset="0"/>
                <a:cs typeface="Helvetica" charset="0"/>
                <a:sym typeface="Helvetica" charset="0"/>
              </a:rPr>
              <a:t>nettet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exploderer</a:t>
            </a:r>
            <a:r>
              <a:rPr lang="en-US" sz="1100" baseline="0" dirty="0" smtClean="0">
                <a:latin typeface="Helvetica" charset="0"/>
                <a:cs typeface="Helvetica" charset="0"/>
                <a:sym typeface="Helvetica" charset="0"/>
              </a:rPr>
              <a:t> I </a:t>
            </a:r>
            <a:r>
              <a:rPr lang="en-US" sz="1100" baseline="0" dirty="0" err="1" smtClean="0">
                <a:latin typeface="Helvetica" charset="0"/>
                <a:cs typeface="Helvetica" charset="0"/>
                <a:sym typeface="Helvetica" charset="0"/>
              </a:rPr>
              <a:t>størrelse</a:t>
            </a:r>
            <a:r>
              <a:rPr lang="en-US" sz="1100" baseline="0" dirty="0" smtClean="0">
                <a:latin typeface="Helvetica" charset="0"/>
                <a:cs typeface="Helvetica" charset="0"/>
                <a:sym typeface="Helvetica" charset="0"/>
              </a:rPr>
              <a:t> – 2 </a:t>
            </a:r>
            <a:r>
              <a:rPr lang="en-US" sz="1100" baseline="0" dirty="0" err="1" smtClean="0">
                <a:latin typeface="Helvetica" charset="0"/>
                <a:cs typeface="Helvetica" charset="0"/>
                <a:sym typeface="Helvetica" charset="0"/>
              </a:rPr>
              <a:t>nye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exabytes</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af</a:t>
            </a:r>
            <a:r>
              <a:rPr lang="en-US" sz="1100" baseline="0" dirty="0" smtClean="0">
                <a:latin typeface="Helvetica" charset="0"/>
                <a:cs typeface="Helvetica" charset="0"/>
                <a:sym typeface="Helvetica" charset="0"/>
              </a:rPr>
              <a:t> data </a:t>
            </a:r>
            <a:r>
              <a:rPr lang="en-US" sz="1100" baseline="0" dirty="0" err="1" smtClean="0">
                <a:latin typeface="Helvetica" charset="0"/>
                <a:cs typeface="Helvetica" charset="0"/>
                <a:sym typeface="Helvetica" charset="0"/>
              </a:rPr>
              <a:t>hver</a:t>
            </a:r>
            <a:r>
              <a:rPr lang="en-US" sz="1100" baseline="0" dirty="0" smtClean="0">
                <a:latin typeface="Helvetica" charset="0"/>
                <a:cs typeface="Helvetica" charset="0"/>
                <a:sym typeface="Helvetica" charset="0"/>
              </a:rPr>
              <a:t> dag. </a:t>
            </a:r>
            <a:r>
              <a:rPr lang="en-US" sz="1100" baseline="0" dirty="0" err="1" smtClean="0">
                <a:latin typeface="Helvetica" charset="0"/>
                <a:cs typeface="Helvetica" charset="0"/>
                <a:sym typeface="Helvetica" charset="0"/>
              </a:rPr>
              <a:t>Kortet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på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slidet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fra</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anderkendte</a:t>
            </a:r>
            <a:r>
              <a:rPr lang="en-US" sz="1100" baseline="0" dirty="0" smtClean="0">
                <a:latin typeface="Helvetica" charset="0"/>
                <a:cs typeface="Helvetica" charset="0"/>
                <a:sym typeface="Helvetica" charset="0"/>
              </a:rPr>
              <a:t> design agency –  info architects –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et </a:t>
            </a:r>
            <a:r>
              <a:rPr lang="en-US" sz="1100" baseline="0" dirty="0" err="1" smtClean="0">
                <a:latin typeface="Helvetica" charset="0"/>
                <a:cs typeface="Helvetica" charset="0"/>
                <a:sym typeface="Helvetica" charset="0"/>
              </a:rPr>
              <a:t>af</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deres</a:t>
            </a:r>
            <a:r>
              <a:rPr lang="en-US" sz="1100" baseline="0" dirty="0" smtClean="0">
                <a:latin typeface="Helvetica" charset="0"/>
                <a:cs typeface="Helvetica" charset="0"/>
                <a:sym typeface="Helvetica" charset="0"/>
              </a:rPr>
              <a:t> icon maps,  </a:t>
            </a:r>
            <a:r>
              <a:rPr lang="en-US" sz="1100" baseline="0" dirty="0" err="1" smtClean="0">
                <a:latin typeface="Helvetica" charset="0"/>
                <a:cs typeface="Helvetica" charset="0"/>
                <a:sym typeface="Helvetica" charset="0"/>
              </a:rPr>
              <a:t>denne</a:t>
            </a:r>
            <a:r>
              <a:rPr lang="en-US" sz="1100" baseline="0" dirty="0" smtClean="0">
                <a:latin typeface="Helvetica" charset="0"/>
                <a:cs typeface="Helvetica" charset="0"/>
                <a:sym typeface="Helvetica" charset="0"/>
              </a:rPr>
              <a:t> gang </a:t>
            </a:r>
            <a:r>
              <a:rPr lang="en-US" sz="1100" baseline="0" dirty="0" err="1" smtClean="0">
                <a:latin typeface="Helvetica" charset="0"/>
                <a:cs typeface="Helvetica" charset="0"/>
                <a:sym typeface="Helvetica" charset="0"/>
              </a:rPr>
              <a:t>tokyo</a:t>
            </a:r>
            <a:r>
              <a:rPr lang="en-US" sz="1100" baseline="0" dirty="0" smtClean="0">
                <a:latin typeface="Helvetica" charset="0"/>
                <a:cs typeface="Helvetica" charset="0"/>
                <a:sym typeface="Helvetica" charset="0"/>
              </a:rPr>
              <a:t> subway. </a:t>
            </a:r>
            <a:r>
              <a:rPr lang="en-US" sz="1100" baseline="0" dirty="0" err="1" smtClean="0">
                <a:latin typeface="Helvetica" charset="0"/>
                <a:cs typeface="Helvetica" charset="0"/>
                <a:sym typeface="Helvetica" charset="0"/>
              </a:rPr>
              <a:t>Allerede</a:t>
            </a:r>
            <a:r>
              <a:rPr lang="en-US" sz="1100" baseline="0" dirty="0" smtClean="0">
                <a:latin typeface="Helvetica" charset="0"/>
                <a:cs typeface="Helvetica" charset="0"/>
                <a:sym typeface="Helvetica" charset="0"/>
              </a:rPr>
              <a:t> nu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nettet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kompleks</a:t>
            </a:r>
            <a:r>
              <a:rPr lang="en-US" sz="1100" baseline="0" dirty="0" smtClean="0">
                <a:latin typeface="Helvetica" charset="0"/>
                <a:cs typeface="Helvetica" charset="0"/>
                <a:sym typeface="Helvetica" charset="0"/>
              </a:rPr>
              <a:t> at </a:t>
            </a:r>
            <a:r>
              <a:rPr lang="en-US" sz="1100" baseline="0" dirty="0" err="1" smtClean="0">
                <a:latin typeface="Helvetica" charset="0"/>
                <a:cs typeface="Helvetica" charset="0"/>
                <a:sym typeface="Helvetica" charset="0"/>
              </a:rPr>
              <a:t>jeg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ikke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kan</a:t>
            </a:r>
            <a:r>
              <a:rPr lang="en-US" sz="1100" baseline="0" dirty="0" smtClean="0">
                <a:latin typeface="Helvetica" charset="0"/>
                <a:cs typeface="Helvetica" charset="0"/>
                <a:sym typeface="Helvetica" charset="0"/>
              </a:rPr>
              <a:t> vise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her…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spørgsmålet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om</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overhovet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vil</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være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muligt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om</a:t>
            </a:r>
            <a:r>
              <a:rPr lang="en-US" sz="1100" baseline="0" dirty="0" smtClean="0">
                <a:latin typeface="Helvetica" charset="0"/>
                <a:cs typeface="Helvetica" charset="0"/>
                <a:sym typeface="Helvetica" charset="0"/>
              </a:rPr>
              <a:t> 10 </a:t>
            </a:r>
            <a:r>
              <a:rPr lang="en-US" sz="1100" baseline="0" dirty="0" err="1" smtClean="0">
                <a:latin typeface="Helvetica" charset="0"/>
                <a:cs typeface="Helvetica" charset="0"/>
                <a:sym typeface="Helvetica" charset="0"/>
              </a:rPr>
              <a:t>år</a:t>
            </a:r>
            <a:r>
              <a:rPr lang="en-US" sz="1100" baseline="0" dirty="0" smtClean="0">
                <a:latin typeface="Helvetica" charset="0"/>
                <a:cs typeface="Helvetica" charset="0"/>
                <a:sym typeface="Helvetica" charset="0"/>
              </a:rPr>
              <a:t>??</a:t>
            </a:r>
          </a:p>
          <a:p>
            <a:endParaRPr lang="en-US" sz="1100" baseline="0" dirty="0" smtClean="0">
              <a:latin typeface="Helvetica" charset="0"/>
              <a:cs typeface="Helvetica" charset="0"/>
              <a:sym typeface="Helvetica" charset="0"/>
            </a:endParaRPr>
          </a:p>
          <a:p>
            <a:r>
              <a:rPr lang="en-US" sz="1100" b="1" baseline="0" dirty="0" err="1" smtClean="0">
                <a:latin typeface="Helvetica" charset="0"/>
                <a:cs typeface="Helvetica" charset="0"/>
                <a:sym typeface="Helvetica" charset="0"/>
              </a:rPr>
              <a:t>Nettet</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er</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vel</a:t>
            </a:r>
            <a:r>
              <a:rPr lang="en-US" sz="1100" b="1" baseline="0" dirty="0" smtClean="0">
                <a:latin typeface="Helvetica" charset="0"/>
                <a:cs typeface="Helvetica" charset="0"/>
                <a:sym typeface="Helvetica" charset="0"/>
              </a:rPr>
              <a:t> I </a:t>
            </a:r>
            <a:r>
              <a:rPr lang="en-US" sz="1100" b="1" baseline="0" dirty="0" err="1" smtClean="0">
                <a:latin typeface="Helvetica" charset="0"/>
                <a:cs typeface="Helvetica" charset="0"/>
                <a:sym typeface="Helvetica" charset="0"/>
              </a:rPr>
              <a:t>virkeligheden</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uendeligt</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fordi</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det</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afspejler</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menneskets</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nysgerrighed</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som</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også</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er</a:t>
            </a:r>
            <a:r>
              <a:rPr lang="en-US" sz="1100" b="1" baseline="0" dirty="0" smtClean="0">
                <a:latin typeface="Helvetica" charset="0"/>
                <a:cs typeface="Helvetica" charset="0"/>
                <a:sym typeface="Helvetica" charset="0"/>
              </a:rPr>
              <a:t> </a:t>
            </a:r>
            <a:r>
              <a:rPr lang="en-US" sz="1100" b="1" baseline="0" dirty="0" err="1" smtClean="0">
                <a:latin typeface="Helvetica" charset="0"/>
                <a:cs typeface="Helvetica" charset="0"/>
                <a:sym typeface="Helvetica" charset="0"/>
              </a:rPr>
              <a:t>uendeligt</a:t>
            </a:r>
            <a:endParaRPr lang="en-US" sz="1100" b="1" baseline="0" dirty="0" smtClean="0">
              <a:latin typeface="Helvetica" charset="0"/>
              <a:cs typeface="Helvetica" charset="0"/>
              <a:sym typeface="Helvetica" charset="0"/>
            </a:endParaRPr>
          </a:p>
          <a:p>
            <a:endParaRPr lang="en-US" sz="1100" baseline="0" dirty="0" smtClean="0">
              <a:latin typeface="Helvetica" charset="0"/>
              <a:cs typeface="Helvetica" charset="0"/>
              <a:sym typeface="Helvetica" charset="0"/>
            </a:endParaRPr>
          </a:p>
          <a:p>
            <a:r>
              <a:rPr lang="en-US" sz="1100" baseline="0" dirty="0" err="1" smtClean="0">
                <a:latin typeface="Helvetica" charset="0"/>
                <a:cs typeface="Helvetica" charset="0"/>
                <a:sym typeface="Helvetica" charset="0"/>
              </a:rPr>
              <a:t>Resultatet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af</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denne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udvikling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den </a:t>
            </a:r>
            <a:r>
              <a:rPr lang="en-US" sz="1100" baseline="0" dirty="0" err="1" smtClean="0">
                <a:latin typeface="Helvetica" charset="0"/>
                <a:cs typeface="Helvetica" charset="0"/>
                <a:sym typeface="Helvetica" charset="0"/>
              </a:rPr>
              <a:t>nye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forrbuger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adfærd</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har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skabt</a:t>
            </a:r>
            <a:r>
              <a:rPr lang="en-US" sz="1100" baseline="0" dirty="0" smtClean="0">
                <a:latin typeface="Helvetica" charset="0"/>
                <a:cs typeface="Helvetica" charset="0"/>
                <a:sym typeface="Helvetica" charset="0"/>
              </a:rPr>
              <a:t> – vi </a:t>
            </a:r>
            <a:r>
              <a:rPr lang="en-US" sz="1100" baseline="0" dirty="0" err="1" smtClean="0">
                <a:latin typeface="Helvetica" charset="0"/>
                <a:cs typeface="Helvetica" charset="0"/>
                <a:sym typeface="Helvetica" charset="0"/>
              </a:rPr>
              <a:t>tager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beslutninger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køber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ind</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vælger</a:t>
            </a:r>
            <a:r>
              <a:rPr lang="en-US" sz="1100" baseline="0" dirty="0" smtClean="0">
                <a:latin typeface="Helvetica" charset="0"/>
                <a:cs typeface="Helvetica" charset="0"/>
                <a:sym typeface="Helvetica" charset="0"/>
              </a:rPr>
              <a:t> brands </a:t>
            </a:r>
            <a:r>
              <a:rPr lang="en-US" sz="1100" baseline="0" dirty="0" err="1" smtClean="0">
                <a:latin typeface="Helvetica" charset="0"/>
                <a:cs typeface="Helvetica" charset="0"/>
                <a:sym typeface="Helvetica" charset="0"/>
              </a:rPr>
              <a:t>på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helt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nye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måder</a:t>
            </a:r>
            <a:endParaRPr lang="en-US" sz="1100" baseline="0" dirty="0" smtClean="0">
              <a:latin typeface="Helvetica" charset="0"/>
              <a:cs typeface="Helvetica" charset="0"/>
              <a:sym typeface="Helvetica" charset="0"/>
            </a:endParaRPr>
          </a:p>
          <a:p>
            <a:endParaRPr lang="en-US" sz="1100" baseline="0" dirty="0" smtClean="0">
              <a:latin typeface="Helvetica" charset="0"/>
              <a:cs typeface="Helvetica" charset="0"/>
              <a:sym typeface="Helvetica" charset="0"/>
            </a:endParaRPr>
          </a:p>
          <a:p>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betyder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også</a:t>
            </a:r>
            <a:r>
              <a:rPr lang="en-US" sz="1100" baseline="0" dirty="0" smtClean="0">
                <a:latin typeface="Helvetica" charset="0"/>
                <a:cs typeface="Helvetica" charset="0"/>
                <a:sym typeface="Helvetica" charset="0"/>
              </a:rPr>
              <a:t> at </a:t>
            </a:r>
            <a:r>
              <a:rPr lang="en-US" sz="1100" baseline="0" dirty="0" err="1" smtClean="0">
                <a:latin typeface="Helvetica" charset="0"/>
                <a:cs typeface="Helvetica" charset="0"/>
                <a:sym typeface="Helvetica" charset="0"/>
              </a:rPr>
              <a:t>reklamer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ikke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længere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behøber</a:t>
            </a:r>
            <a:r>
              <a:rPr lang="en-US" sz="1100" baseline="0" dirty="0" smtClean="0">
                <a:latin typeface="Helvetica" charset="0"/>
                <a:cs typeface="Helvetica" charset="0"/>
                <a:sym typeface="Helvetica" charset="0"/>
              </a:rPr>
              <a:t> at </a:t>
            </a:r>
            <a:r>
              <a:rPr lang="en-US" sz="1100" baseline="0" dirty="0" err="1" smtClean="0">
                <a:latin typeface="Helvetica" charset="0"/>
                <a:cs typeface="Helvetica" charset="0"/>
                <a:sym typeface="Helvetica" charset="0"/>
              </a:rPr>
              <a:t>være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noget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forstyrrende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som</a:t>
            </a:r>
            <a:r>
              <a:rPr lang="en-US" sz="1100" baseline="0" dirty="0" smtClean="0">
                <a:latin typeface="Helvetica" charset="0"/>
                <a:cs typeface="Helvetica" charset="0"/>
                <a:sym typeface="Helvetica" charset="0"/>
              </a:rPr>
              <a:t> vi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tvunget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til</a:t>
            </a:r>
            <a:r>
              <a:rPr lang="en-US" sz="1100" baseline="0" dirty="0" smtClean="0">
                <a:latin typeface="Helvetica" charset="0"/>
                <a:cs typeface="Helvetica" charset="0"/>
                <a:sym typeface="Helvetica" charset="0"/>
              </a:rPr>
              <a:t> at se, de </a:t>
            </a:r>
            <a:r>
              <a:rPr lang="en-US" sz="1100" baseline="0" dirty="0" err="1" smtClean="0">
                <a:latin typeface="Helvetica" charset="0"/>
                <a:cs typeface="Helvetica" charset="0"/>
                <a:sym typeface="Helvetica" charset="0"/>
              </a:rPr>
              <a:t>kan</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være</a:t>
            </a:r>
            <a:r>
              <a:rPr lang="en-US" sz="1100" baseline="0" dirty="0" smtClean="0">
                <a:latin typeface="Helvetica" charset="0"/>
                <a:cs typeface="Helvetica" charset="0"/>
                <a:sym typeface="Helvetica" charset="0"/>
              </a:rPr>
              <a:t> et </a:t>
            </a:r>
            <a:r>
              <a:rPr lang="en-US" sz="1100" baseline="0" dirty="0" err="1" smtClean="0">
                <a:latin typeface="Helvetica" charset="0"/>
                <a:cs typeface="Helvetica" charset="0"/>
                <a:sym typeface="Helvetica" charset="0"/>
              </a:rPr>
              <a:t>relevante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svar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på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spørgsmål</a:t>
            </a:r>
            <a:r>
              <a:rPr lang="en-US" sz="1100" baseline="0" dirty="0" smtClean="0">
                <a:latin typeface="Helvetica" charset="0"/>
                <a:cs typeface="Helvetica" charset="0"/>
                <a:sym typeface="Helvetica" charset="0"/>
              </a:rPr>
              <a:t> vi </a:t>
            </a:r>
            <a:r>
              <a:rPr lang="en-US" sz="1100" baseline="0" dirty="0" err="1" smtClean="0">
                <a:latin typeface="Helvetica" charset="0"/>
                <a:cs typeface="Helvetica" charset="0"/>
                <a:sym typeface="Helvetica" charset="0"/>
              </a:rPr>
              <a:t>selv</a:t>
            </a:r>
            <a:r>
              <a:rPr lang="en-US" sz="1100" baseline="0" dirty="0" smtClean="0">
                <a:latin typeface="Helvetica" charset="0"/>
                <a:cs typeface="Helvetica" charset="0"/>
                <a:sym typeface="Helvetica" charset="0"/>
              </a:rPr>
              <a:t> stiller.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kræver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blotat</a:t>
            </a:r>
            <a:r>
              <a:rPr lang="en-US" sz="1100" baseline="0" dirty="0" smtClean="0">
                <a:latin typeface="Helvetica" charset="0"/>
                <a:cs typeface="Helvetica" charset="0"/>
                <a:sym typeface="Helvetica" charset="0"/>
              </a:rPr>
              <a:t> de </a:t>
            </a:r>
            <a:r>
              <a:rPr lang="en-US" sz="1100" baseline="0" dirty="0" err="1" smtClean="0">
                <a:latin typeface="Helvetica" charset="0"/>
                <a:cs typeface="Helvetica" charset="0"/>
                <a:sym typeface="Helvetica" charset="0"/>
              </a:rPr>
              <a:t>besvarer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ens</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spørgsmål</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på</a:t>
            </a:r>
            <a:r>
              <a:rPr lang="en-US" sz="1100" baseline="0" dirty="0" smtClean="0">
                <a:latin typeface="Helvetica" charset="0"/>
                <a:cs typeface="Helvetica" charset="0"/>
                <a:sym typeface="Helvetica" charset="0"/>
              </a:rPr>
              <a:t> den </a:t>
            </a:r>
            <a:r>
              <a:rPr lang="en-US" sz="1100" baseline="0" dirty="0" err="1" smtClean="0">
                <a:latin typeface="Helvetica" charset="0"/>
                <a:cs typeface="Helvetica" charset="0"/>
                <a:sym typeface="Helvetica" charset="0"/>
              </a:rPr>
              <a:t>rette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måde</a:t>
            </a:r>
            <a:r>
              <a:rPr lang="en-US" sz="1100" baseline="0" dirty="0" smtClean="0">
                <a:latin typeface="Helvetica" charset="0"/>
                <a:cs typeface="Helvetica" charset="0"/>
                <a:sym typeface="Helvetica" charset="0"/>
              </a:rPr>
              <a:t> –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ikke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nødvendigvis</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genenm</a:t>
            </a:r>
            <a:r>
              <a:rPr lang="en-US" sz="1100" baseline="0" dirty="0" smtClean="0">
                <a:latin typeface="Helvetica" charset="0"/>
                <a:cs typeface="Helvetica" charset="0"/>
                <a:sym typeface="Helvetica" charset="0"/>
              </a:rPr>
              <a:t> text </a:t>
            </a:r>
            <a:r>
              <a:rPr lang="en-US" sz="1100" baseline="0" dirty="0" err="1" smtClean="0">
                <a:latin typeface="Helvetica" charset="0"/>
                <a:cs typeface="Helvetica" charset="0"/>
                <a:sym typeface="Helvetica" charset="0"/>
              </a:rPr>
              <a:t>annoncer</a:t>
            </a:r>
            <a:r>
              <a:rPr lang="en-US" sz="1100" baseline="0" dirty="0" smtClean="0">
                <a:latin typeface="Helvetica" charset="0"/>
                <a:cs typeface="Helvetica" charset="0"/>
                <a:sym typeface="Helvetica" charset="0"/>
              </a:rPr>
              <a:t> </a:t>
            </a:r>
          </a:p>
          <a:p>
            <a:endParaRPr lang="en-US" sz="1100" baseline="0" dirty="0" smtClean="0">
              <a:latin typeface="Helvetica" charset="0"/>
              <a:cs typeface="Helvetica" charset="0"/>
              <a:sym typeface="Helvetica" charset="0"/>
            </a:endParaRPr>
          </a:p>
          <a:p>
            <a:r>
              <a:rPr lang="en-US" sz="1100" baseline="0" dirty="0" smtClean="0">
                <a:latin typeface="Helvetica" charset="0"/>
                <a:cs typeface="Helvetica" charset="0"/>
                <a:sym typeface="Helvetica" charset="0"/>
              </a:rPr>
              <a:t>Ex </a:t>
            </a:r>
            <a:r>
              <a:rPr lang="en-US" sz="1100" baseline="0" dirty="0" err="1" smtClean="0">
                <a:latin typeface="Helvetica" charset="0"/>
                <a:cs typeface="Helvetica" charset="0"/>
                <a:sym typeface="Helvetica" charset="0"/>
              </a:rPr>
              <a:t>hvis</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jeg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ude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efter</a:t>
            </a:r>
            <a:r>
              <a:rPr lang="en-US" sz="1100" baseline="0" dirty="0" smtClean="0">
                <a:latin typeface="Helvetica" charset="0"/>
                <a:cs typeface="Helvetica" charset="0"/>
                <a:sym typeface="Helvetica" charset="0"/>
              </a:rPr>
              <a:t> at </a:t>
            </a:r>
            <a:r>
              <a:rPr lang="en-US" sz="1100" baseline="0" dirty="0" err="1" smtClean="0">
                <a:latin typeface="Helvetica" charset="0"/>
                <a:cs typeface="Helvetica" charset="0"/>
                <a:sym typeface="Helvetica" charset="0"/>
              </a:rPr>
              <a:t>købe</a:t>
            </a:r>
            <a:r>
              <a:rPr lang="en-US" sz="1100" baseline="0" dirty="0" smtClean="0">
                <a:latin typeface="Helvetica" charset="0"/>
                <a:cs typeface="Helvetica" charset="0"/>
                <a:sym typeface="Helvetica" charset="0"/>
              </a:rPr>
              <a:t> en </a:t>
            </a:r>
            <a:r>
              <a:rPr lang="en-US" sz="1100" baseline="0" dirty="0" err="1" smtClean="0">
                <a:latin typeface="Helvetica" charset="0"/>
                <a:cs typeface="Helvetica" charset="0"/>
                <a:sym typeface="Helvetica" charset="0"/>
              </a:rPr>
              <a:t>ferie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bliver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jeg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jo</a:t>
            </a:r>
            <a:r>
              <a:rPr lang="en-US" sz="1100" baseline="0" dirty="0" smtClean="0">
                <a:latin typeface="Helvetica" charset="0"/>
                <a:cs typeface="Helvetica" charset="0"/>
                <a:sym typeface="Helvetica" charset="0"/>
              </a:rPr>
              <a:t> mere </a:t>
            </a:r>
            <a:r>
              <a:rPr lang="en-US" sz="1100" baseline="0" dirty="0" err="1" smtClean="0">
                <a:latin typeface="Helvetica" charset="0"/>
                <a:cs typeface="Helvetica" charset="0"/>
                <a:sym typeface="Helvetica" charset="0"/>
              </a:rPr>
              <a:t>berørt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af</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smukke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billeder</a:t>
            </a:r>
            <a:r>
              <a:rPr lang="en-US" sz="1100" baseline="0" dirty="0" smtClean="0">
                <a:latin typeface="Helvetica" charset="0"/>
                <a:cs typeface="Helvetica" charset="0"/>
                <a:sym typeface="Helvetica" charset="0"/>
              </a:rPr>
              <a:t> – </a:t>
            </a:r>
            <a:r>
              <a:rPr lang="en-US" sz="1100" baseline="0" dirty="0" err="1" smtClean="0">
                <a:latin typeface="Helvetica" charset="0"/>
                <a:cs typeface="Helvetica" charset="0"/>
                <a:sym typeface="Helvetica" charset="0"/>
              </a:rPr>
              <a:t>ellers</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hvis</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jeg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skal</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købe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nyt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tøj</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eller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booke</a:t>
            </a:r>
            <a:r>
              <a:rPr lang="en-US" sz="1100" baseline="0" dirty="0" smtClean="0">
                <a:latin typeface="Helvetica" charset="0"/>
                <a:cs typeface="Helvetica" charset="0"/>
                <a:sym typeface="Helvetica" charset="0"/>
              </a:rPr>
              <a:t> et hotel I en </a:t>
            </a:r>
            <a:r>
              <a:rPr lang="en-US" sz="1100" baseline="0" dirty="0" err="1" smtClean="0">
                <a:latin typeface="Helvetica" charset="0"/>
                <a:cs typeface="Helvetica" charset="0"/>
                <a:sym typeface="Helvetica" charset="0"/>
              </a:rPr>
              <a:t>ny</a:t>
            </a:r>
            <a:r>
              <a:rPr lang="en-US" sz="1100" baseline="0" dirty="0" smtClean="0">
                <a:latin typeface="Helvetica" charset="0"/>
                <a:cs typeface="Helvetica" charset="0"/>
                <a:sym typeface="Helvetica" charset="0"/>
              </a:rPr>
              <a:t> by </a:t>
            </a:r>
            <a:r>
              <a:rPr lang="en-US" sz="1100" baseline="0" dirty="0" err="1" smtClean="0">
                <a:latin typeface="Helvetica" charset="0"/>
                <a:cs typeface="Helvetica" charset="0"/>
                <a:sym typeface="Helvetica" charset="0"/>
              </a:rPr>
              <a:t>så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vil</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jeg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jo</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også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være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langt</a:t>
            </a:r>
            <a:r>
              <a:rPr lang="en-US" sz="1100" baseline="0" dirty="0" smtClean="0">
                <a:latin typeface="Helvetica" charset="0"/>
                <a:cs typeface="Helvetica" charset="0"/>
                <a:sym typeface="Helvetica" charset="0"/>
              </a:rPr>
              <a:t> mere </a:t>
            </a:r>
            <a:r>
              <a:rPr lang="en-US" sz="1100" baseline="0" dirty="0" err="1" smtClean="0">
                <a:latin typeface="Helvetica" charset="0"/>
                <a:cs typeface="Helvetica" charset="0"/>
                <a:sym typeface="Helvetica" charset="0"/>
              </a:rPr>
              <a:t>influeret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af</a:t>
            </a:r>
            <a:r>
              <a:rPr lang="en-US" sz="1100" baseline="0" dirty="0" smtClean="0">
                <a:latin typeface="Helvetica" charset="0"/>
                <a:cs typeface="Helvetica" charset="0"/>
                <a:sym typeface="Helvetica" charset="0"/>
              </a:rPr>
              <a:t> at </a:t>
            </a:r>
            <a:r>
              <a:rPr lang="en-US" sz="1100" baseline="0" dirty="0" err="1" smtClean="0">
                <a:latin typeface="Helvetica" charset="0"/>
                <a:cs typeface="Helvetica" charset="0"/>
                <a:sym typeface="Helvetica" charset="0"/>
              </a:rPr>
              <a:t>kunne</a:t>
            </a:r>
            <a:r>
              <a:rPr lang="en-US" sz="1100" baseline="0" dirty="0" smtClean="0">
                <a:latin typeface="Helvetica" charset="0"/>
                <a:cs typeface="Helvetica" charset="0"/>
                <a:sym typeface="Helvetica" charset="0"/>
              </a:rPr>
              <a:t> se </a:t>
            </a:r>
            <a:r>
              <a:rPr lang="en-US" sz="1100" baseline="0" dirty="0" err="1" smtClean="0">
                <a:latin typeface="Helvetica" charset="0"/>
                <a:cs typeface="Helvetica" charset="0"/>
                <a:sym typeface="Helvetica" charset="0"/>
              </a:rPr>
              <a:t>anbefalinger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fra</a:t>
            </a:r>
            <a:r>
              <a:rPr lang="en-US" sz="1100" baseline="0" dirty="0" smtClean="0">
                <a:latin typeface="Helvetica" charset="0"/>
                <a:cs typeface="Helvetica" charset="0"/>
                <a:sym typeface="Helvetica" charset="0"/>
              </a:rPr>
              <a:t> mine </a:t>
            </a:r>
            <a:r>
              <a:rPr lang="en-US" sz="1100" baseline="0" dirty="0" err="1" smtClean="0">
                <a:latin typeface="Helvetica" charset="0"/>
                <a:cs typeface="Helvetica" charset="0"/>
                <a:sym typeface="Helvetica" charset="0"/>
              </a:rPr>
              <a:t>venner</a:t>
            </a:r>
            <a:r>
              <a:rPr lang="en-US" sz="1100" baseline="0" dirty="0" smtClean="0">
                <a:latin typeface="Helvetica" charset="0"/>
                <a:cs typeface="Helvetica" charset="0"/>
                <a:sym typeface="Helvetica" charset="0"/>
              </a:rPr>
              <a:t>…</a:t>
            </a:r>
          </a:p>
          <a:p>
            <a:endParaRPr lang="en-US" sz="1100" baseline="0" dirty="0" smtClean="0">
              <a:latin typeface="Helvetica" charset="0"/>
              <a:cs typeface="Helvetica" charset="0"/>
              <a:sym typeface="Helvetica" charset="0"/>
            </a:endParaRPr>
          </a:p>
          <a:p>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bla</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ud</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fra</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disse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præmisser</a:t>
            </a:r>
            <a:r>
              <a:rPr lang="en-US" sz="1100" baseline="0" dirty="0" smtClean="0">
                <a:latin typeface="Helvetica" charset="0"/>
                <a:cs typeface="Helvetica" charset="0"/>
                <a:sym typeface="Helvetica" charset="0"/>
              </a:rPr>
              <a:t> at vi I Google </a:t>
            </a:r>
            <a:r>
              <a:rPr lang="en-US" sz="1100" baseline="0" dirty="0" err="1" smtClean="0">
                <a:latin typeface="Helvetica" charset="0"/>
                <a:cs typeface="Helvetica" charset="0"/>
                <a:sym typeface="Helvetica" charset="0"/>
              </a:rPr>
              <a:t>fortsætter</a:t>
            </a:r>
            <a:r>
              <a:rPr lang="en-US" sz="1100" baseline="0" dirty="0" smtClean="0">
                <a:latin typeface="Helvetica" charset="0"/>
                <a:cs typeface="Helvetica" charset="0"/>
                <a:sym typeface="Helvetica" charset="0"/>
              </a:rPr>
              <a:t> med at </a:t>
            </a:r>
            <a:r>
              <a:rPr lang="en-US" sz="1100" baseline="0" dirty="0" err="1" smtClean="0">
                <a:latin typeface="Helvetica" charset="0"/>
                <a:cs typeface="Helvetica" charset="0"/>
                <a:sym typeface="Helvetica" charset="0"/>
              </a:rPr>
              <a:t>udvikle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på</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vores</a:t>
            </a:r>
            <a:r>
              <a:rPr lang="en-US" sz="1100" baseline="0" dirty="0" smtClean="0">
                <a:latin typeface="Helvetica" charset="0"/>
                <a:cs typeface="Helvetica" charset="0"/>
                <a:sym typeface="Helvetica" charset="0"/>
              </a:rPr>
              <a:t> search ads – </a:t>
            </a:r>
            <a:r>
              <a:rPr lang="en-US" sz="1100" baseline="0" dirty="0" err="1" smtClean="0">
                <a:latin typeface="Helvetica" charset="0"/>
                <a:cs typeface="Helvetica" charset="0"/>
                <a:sym typeface="Helvetica" charset="0"/>
              </a:rPr>
              <a:t>og</a:t>
            </a:r>
            <a:r>
              <a:rPr lang="en-US" sz="1100" baseline="0" dirty="0" smtClean="0">
                <a:latin typeface="Helvetica" charset="0"/>
                <a:cs typeface="Helvetica" charset="0"/>
                <a:sym typeface="Helvetica" charset="0"/>
              </a:rPr>
              <a:t> der </a:t>
            </a:r>
            <a:r>
              <a:rPr lang="en-US" sz="1100" baseline="0" dirty="0" err="1" smtClean="0">
                <a:latin typeface="Helvetica" charset="0"/>
                <a:cs typeface="Helvetica" charset="0"/>
                <a:sym typeface="Helvetica" charset="0"/>
              </a:rPr>
              <a:t>heldigvis</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allerede</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sket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meget</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siden</a:t>
            </a:r>
            <a:r>
              <a:rPr lang="en-US" sz="1100" baseline="0" dirty="0" smtClean="0">
                <a:latin typeface="Helvetica" charset="0"/>
                <a:cs typeface="Helvetica" charset="0"/>
                <a:sym typeface="Helvetica" charset="0"/>
              </a:rPr>
              <a:t> de 95 </a:t>
            </a:r>
            <a:r>
              <a:rPr lang="en-US" sz="1100" baseline="0" dirty="0" err="1" smtClean="0">
                <a:latin typeface="Helvetica" charset="0"/>
                <a:cs typeface="Helvetica" charset="0"/>
                <a:sym typeface="Helvetica" charset="0"/>
              </a:rPr>
              <a:t>karater</a:t>
            </a:r>
            <a:r>
              <a:rPr lang="en-US" sz="1100" baseline="0" dirty="0" smtClean="0">
                <a:latin typeface="Helvetica" charset="0"/>
                <a:cs typeface="Helvetica" charset="0"/>
                <a:sym typeface="Helvetica" charset="0"/>
              </a:rPr>
              <a:t> </a:t>
            </a:r>
            <a:r>
              <a:rPr lang="en-US" sz="1100" baseline="0" dirty="0" err="1" smtClean="0">
                <a:latin typeface="Helvetica" charset="0"/>
                <a:cs typeface="Helvetica" charset="0"/>
                <a:sym typeface="Helvetica" charset="0"/>
              </a:rPr>
              <a:t>på</a:t>
            </a:r>
            <a:r>
              <a:rPr lang="en-US" sz="1100" baseline="0" dirty="0" smtClean="0">
                <a:latin typeface="Helvetica" charset="0"/>
                <a:cs typeface="Helvetica" charset="0"/>
                <a:sym typeface="Helvetica" charset="0"/>
              </a:rPr>
              <a:t> 3 linier</a:t>
            </a:r>
            <a:endParaRPr lang="en-US" sz="1100" dirty="0" smtClean="0">
              <a:latin typeface="Helvetica" charset="0"/>
              <a:cs typeface="Helvetica" charset="0"/>
              <a:sym typeface="Helvetica" charset="0"/>
            </a:endParaRPr>
          </a:p>
          <a:p>
            <a:endParaRPr lang="en-US" sz="1100" dirty="0" smtClean="0">
              <a:latin typeface="Helvetica" charset="0"/>
              <a:cs typeface="Helvetica" charset="0"/>
              <a:sym typeface="Helvetica" charset="0"/>
            </a:endParaRPr>
          </a:p>
          <a:p>
            <a:r>
              <a:rPr lang="en-US" sz="1100" dirty="0" smtClean="0">
                <a:latin typeface="Helvetica" charset="0"/>
                <a:cs typeface="Helvetica" charset="0"/>
                <a:sym typeface="Helvetica" charset="0"/>
              </a:rPr>
              <a:t>- lad </a:t>
            </a:r>
            <a:r>
              <a:rPr lang="en-US" sz="1100" dirty="0" err="1" smtClean="0">
                <a:latin typeface="Helvetica" charset="0"/>
                <a:cs typeface="Helvetica" charset="0"/>
                <a:sym typeface="Helvetica" charset="0"/>
              </a:rPr>
              <a:t>os</a:t>
            </a:r>
            <a:r>
              <a:rPr lang="en-US" sz="1100" dirty="0" smtClean="0">
                <a:latin typeface="Helvetica" charset="0"/>
                <a:cs typeface="Helvetica" charset="0"/>
                <a:sym typeface="Helvetica" charset="0"/>
              </a:rPr>
              <a:t> se </a:t>
            </a:r>
            <a:r>
              <a:rPr lang="en-US" sz="1100" dirty="0" err="1" smtClean="0">
                <a:latin typeface="Helvetica" charset="0"/>
                <a:cs typeface="Helvetica" charset="0"/>
                <a:sym typeface="Helvetica" charset="0"/>
              </a:rPr>
              <a:t>på</a:t>
            </a:r>
            <a:r>
              <a:rPr lang="en-US" sz="1100" dirty="0" smtClean="0">
                <a:latin typeface="Helvetica" charset="0"/>
                <a:cs typeface="Helvetica" charset="0"/>
                <a:sym typeface="Helvetica" charset="0"/>
              </a:rPr>
              <a:t> et par de </a:t>
            </a:r>
            <a:r>
              <a:rPr lang="en-US" sz="1100" dirty="0" err="1" smtClean="0">
                <a:latin typeface="Helvetica" charset="0"/>
                <a:cs typeface="Helvetica" charset="0"/>
                <a:sym typeface="Helvetica" charset="0"/>
              </a:rPr>
              <a:t>seneste</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tiltag</a:t>
            </a:r>
            <a:r>
              <a:rPr lang="en-US" sz="1100" dirty="0" smtClean="0">
                <a:latin typeface="Helvetica" charset="0"/>
                <a:cs typeface="Helvetica" charset="0"/>
                <a:sym typeface="Helvetica" charset="0"/>
              </a:rPr>
              <a:t> </a:t>
            </a:r>
            <a:r>
              <a:rPr lang="en-US" sz="1100" dirty="0" err="1" smtClean="0">
                <a:latin typeface="Helvetica" charset="0"/>
                <a:cs typeface="Helvetica" charset="0"/>
                <a:sym typeface="Helvetica" charset="0"/>
              </a:rPr>
              <a:t>på</a:t>
            </a:r>
            <a:r>
              <a:rPr lang="en-US" sz="1100" dirty="0" smtClean="0">
                <a:latin typeface="Helvetica" charset="0"/>
                <a:cs typeface="Helvetica" charset="0"/>
                <a:sym typeface="Helvetica" charset="0"/>
              </a:rPr>
              <a:t> search</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43921714"/>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79450"/>
            <a:ext cx="4624388" cy="3468688"/>
          </a:xfrm>
        </p:spPr>
      </p:sp>
      <p:sp>
        <p:nvSpPr>
          <p:cNvPr id="3" name="Notes Placeholder 2"/>
          <p:cNvSpPr>
            <a:spLocks noGrp="1"/>
          </p:cNvSpPr>
          <p:nvPr>
            <p:ph type="body" idx="1"/>
          </p:nvPr>
        </p:nvSpPr>
        <p:spPr/>
        <p:txBody>
          <a:bodyPr>
            <a:normAutofit/>
          </a:bodyPr>
          <a:lstStyle/>
          <a:p>
            <a:pPr algn="l"/>
            <a:r>
              <a:rPr lang="en-US" dirty="0" err="1" smtClean="0"/>
              <a:t>Idag</a:t>
            </a:r>
            <a:r>
              <a:rPr lang="en-US" dirty="0" smtClean="0"/>
              <a:t> </a:t>
            </a:r>
            <a:r>
              <a:rPr lang="en-US" dirty="0" err="1" smtClean="0"/>
              <a:t>er</a:t>
            </a:r>
            <a:r>
              <a:rPr lang="en-US" dirty="0" smtClean="0"/>
              <a:t> den info </a:t>
            </a:r>
            <a:r>
              <a:rPr lang="en-US" dirty="0" err="1" smtClean="0"/>
              <a:t>som</a:t>
            </a:r>
            <a:r>
              <a:rPr lang="en-US" dirty="0" smtClean="0"/>
              <a:t> </a:t>
            </a:r>
            <a:r>
              <a:rPr lang="en-US" dirty="0" err="1" smtClean="0"/>
              <a:t>forbrugeren</a:t>
            </a:r>
            <a:r>
              <a:rPr lang="en-US" dirty="0" smtClean="0"/>
              <a:t> </a:t>
            </a:r>
            <a:r>
              <a:rPr lang="en-US" dirty="0" err="1" smtClean="0"/>
              <a:t>opsøger</a:t>
            </a:r>
            <a:r>
              <a:rPr lang="en-US" dirty="0" smtClean="0"/>
              <a:t> </a:t>
            </a:r>
            <a:r>
              <a:rPr lang="en-US" dirty="0" err="1" smtClean="0"/>
              <a:t>og</a:t>
            </a:r>
            <a:r>
              <a:rPr lang="en-US" dirty="0" smtClean="0"/>
              <a:t> finder online I </a:t>
            </a:r>
            <a:r>
              <a:rPr lang="en-US" dirty="0" err="1" smtClean="0"/>
              <a:t>stigende</a:t>
            </a:r>
            <a:r>
              <a:rPr lang="en-US" dirty="0" smtClean="0"/>
              <a:t> grad den</a:t>
            </a:r>
            <a:r>
              <a:rPr lang="en-US" baseline="0" dirty="0" smtClean="0"/>
              <a:t> </a:t>
            </a:r>
            <a:r>
              <a:rPr lang="en-US" baseline="0" dirty="0" err="1" smtClean="0"/>
              <a:t>vigtigste</a:t>
            </a:r>
            <a:r>
              <a:rPr lang="en-US" baseline="0" dirty="0" smtClean="0"/>
              <a:t> I </a:t>
            </a:r>
            <a:r>
              <a:rPr lang="en-US" baseline="0" dirty="0" err="1" smtClean="0"/>
              <a:t>fht</a:t>
            </a:r>
            <a:r>
              <a:rPr lang="en-US" baseline="0" dirty="0" smtClean="0"/>
              <a:t> </a:t>
            </a:r>
            <a:r>
              <a:rPr lang="en-US" baseline="0" dirty="0" err="1" smtClean="0"/>
              <a:t>deres</a:t>
            </a:r>
            <a:r>
              <a:rPr lang="en-US" baseline="0" dirty="0" smtClean="0"/>
              <a:t> </a:t>
            </a:r>
            <a:r>
              <a:rPr lang="en-US" baseline="0" dirty="0" err="1" smtClean="0"/>
              <a:t>endelige</a:t>
            </a:r>
            <a:r>
              <a:rPr lang="en-US" baseline="0" dirty="0" smtClean="0"/>
              <a:t> </a:t>
            </a:r>
            <a:r>
              <a:rPr lang="en-US" baseline="0" dirty="0" err="1" smtClean="0"/>
              <a:t>købsbeslutning</a:t>
            </a:r>
            <a:endParaRPr lang="en-US" baseline="0" dirty="0" smtClean="0"/>
          </a:p>
          <a:p>
            <a:pPr algn="l"/>
            <a:endParaRPr lang="en-US" baseline="0" dirty="0" smtClean="0"/>
          </a:p>
          <a:p>
            <a:pPr algn="l"/>
            <a:r>
              <a:rPr lang="en-US" baseline="0" dirty="0" smtClean="0"/>
              <a:t>4 </a:t>
            </a:r>
            <a:r>
              <a:rPr lang="en-US" baseline="0" dirty="0" err="1" smtClean="0"/>
              <a:t>ud</a:t>
            </a:r>
            <a:r>
              <a:rPr lang="en-US" baseline="0" dirty="0" smtClean="0"/>
              <a:t> </a:t>
            </a:r>
            <a:r>
              <a:rPr lang="en-US" baseline="0" dirty="0" err="1" smtClean="0"/>
              <a:t>af</a:t>
            </a:r>
            <a:r>
              <a:rPr lang="en-US" baseline="0" dirty="0" smtClean="0"/>
              <a:t> 5 </a:t>
            </a:r>
            <a:r>
              <a:rPr lang="en-US" baseline="0" dirty="0" err="1" smtClean="0"/>
              <a:t>forbrugere</a:t>
            </a:r>
            <a:r>
              <a:rPr lang="en-US" baseline="0" dirty="0" smtClean="0"/>
              <a:t> (78% </a:t>
            </a:r>
            <a:r>
              <a:rPr lang="en-US" baseline="0" dirty="0" err="1" smtClean="0"/>
              <a:t>af</a:t>
            </a:r>
            <a:r>
              <a:rPr lang="en-US" baseline="0" dirty="0" smtClean="0"/>
              <a:t> </a:t>
            </a:r>
            <a:r>
              <a:rPr lang="en-US" baseline="0" dirty="0" err="1" smtClean="0"/>
              <a:t>alle</a:t>
            </a:r>
            <a:r>
              <a:rPr lang="en-US" baseline="0" dirty="0" smtClean="0"/>
              <a:t> us </a:t>
            </a:r>
            <a:r>
              <a:rPr lang="en-US" baseline="0" dirty="0" err="1" smtClean="0"/>
              <a:t>brugere</a:t>
            </a:r>
            <a:r>
              <a:rPr lang="en-US" baseline="0" dirty="0" smtClean="0"/>
              <a:t>) </a:t>
            </a:r>
            <a:r>
              <a:rPr lang="en-US" baseline="0" dirty="0" err="1" smtClean="0"/>
              <a:t>går</a:t>
            </a:r>
            <a:r>
              <a:rPr lang="en-US" baseline="0" dirty="0" smtClean="0"/>
              <a:t> online for at </a:t>
            </a:r>
            <a:r>
              <a:rPr lang="en-US" baseline="0" dirty="0" err="1" smtClean="0"/>
              <a:t>researche</a:t>
            </a:r>
            <a:r>
              <a:rPr lang="en-US" baseline="0" dirty="0" smtClean="0"/>
              <a:t> </a:t>
            </a:r>
            <a:r>
              <a:rPr lang="en-US" baseline="0" dirty="0" err="1" smtClean="0"/>
              <a:t>inden</a:t>
            </a:r>
            <a:r>
              <a:rPr lang="en-US" baseline="0" dirty="0" smtClean="0"/>
              <a:t> et </a:t>
            </a:r>
            <a:r>
              <a:rPr lang="en-US" baseline="0" dirty="0" err="1" smtClean="0"/>
              <a:t>evt</a:t>
            </a:r>
            <a:r>
              <a:rPr lang="en-US" baseline="0" dirty="0" smtClean="0"/>
              <a:t> </a:t>
            </a:r>
            <a:r>
              <a:rPr lang="en-US" baseline="0" dirty="0" err="1" smtClean="0"/>
              <a:t>køb</a:t>
            </a:r>
            <a:r>
              <a:rPr lang="en-US" baseline="0" dirty="0" smtClean="0"/>
              <a:t> – </a:t>
            </a:r>
            <a:r>
              <a:rPr lang="en-US" baseline="0" dirty="0" err="1" smtClean="0"/>
              <a:t>og</a:t>
            </a:r>
            <a:r>
              <a:rPr lang="en-US" baseline="0" dirty="0" smtClean="0"/>
              <a:t> de </a:t>
            </a:r>
            <a:r>
              <a:rPr lang="en-US" baseline="0" dirty="0" err="1" smtClean="0"/>
              <a:t>gør</a:t>
            </a:r>
            <a:r>
              <a:rPr lang="en-US" baseline="0" dirty="0" smtClean="0"/>
              <a:t> </a:t>
            </a:r>
            <a:r>
              <a:rPr lang="en-US" baseline="0" dirty="0" err="1" smtClean="0"/>
              <a:t>det</a:t>
            </a:r>
            <a:r>
              <a:rPr lang="en-US" baseline="0" dirty="0" smtClean="0"/>
              <a:t> </a:t>
            </a:r>
            <a:r>
              <a:rPr lang="en-US" baseline="0" dirty="0" err="1" smtClean="0"/>
              <a:t>grundigt</a:t>
            </a:r>
            <a:r>
              <a:rPr lang="en-US" baseline="0" dirty="0" smtClean="0"/>
              <a:t>! – </a:t>
            </a:r>
            <a:r>
              <a:rPr lang="en-US" baseline="0" dirty="0" err="1" smtClean="0"/>
              <a:t>selv</a:t>
            </a:r>
            <a:r>
              <a:rPr lang="en-US" baseline="0" dirty="0" smtClean="0"/>
              <a:t> </a:t>
            </a:r>
            <a:r>
              <a:rPr lang="en-US" baseline="0" dirty="0" err="1" smtClean="0"/>
              <a:t>på</a:t>
            </a:r>
            <a:r>
              <a:rPr lang="en-US" baseline="0" dirty="0" smtClean="0"/>
              <a:t>  low </a:t>
            </a:r>
            <a:r>
              <a:rPr lang="en-US" baseline="0" dirty="0" err="1" smtClean="0"/>
              <a:t>involvment</a:t>
            </a:r>
            <a:r>
              <a:rPr lang="en-US" baseline="0" dirty="0" smtClean="0"/>
              <a:t> </a:t>
            </a:r>
            <a:r>
              <a:rPr lang="en-US" baseline="0" dirty="0" err="1" smtClean="0"/>
              <a:t>produkter</a:t>
            </a:r>
            <a:r>
              <a:rPr lang="en-US" baseline="0" dirty="0" smtClean="0"/>
              <a:t> </a:t>
            </a:r>
            <a:r>
              <a:rPr lang="en-US" baseline="0" dirty="0" err="1" smtClean="0"/>
              <a:t>som</a:t>
            </a:r>
            <a:r>
              <a:rPr lang="en-US" baseline="0" dirty="0" smtClean="0"/>
              <a:t> </a:t>
            </a:r>
            <a:r>
              <a:rPr lang="en-US" baseline="0" dirty="0" err="1" smtClean="0"/>
              <a:t>personlig</a:t>
            </a:r>
            <a:r>
              <a:rPr lang="en-US" baseline="0" dirty="0" smtClean="0"/>
              <a:t> </a:t>
            </a:r>
            <a:r>
              <a:rPr lang="en-US" baseline="0" dirty="0" err="1" smtClean="0"/>
              <a:t>pleje</a:t>
            </a:r>
            <a:r>
              <a:rPr lang="en-US" baseline="0" dirty="0" smtClean="0"/>
              <a:t> – her </a:t>
            </a:r>
            <a:r>
              <a:rPr lang="en-US" baseline="0" dirty="0" err="1" smtClean="0"/>
              <a:t>er</a:t>
            </a:r>
            <a:r>
              <a:rPr lang="en-US" baseline="0" dirty="0" smtClean="0"/>
              <a:t> </a:t>
            </a:r>
            <a:r>
              <a:rPr lang="en-US" baseline="0" dirty="0" err="1" smtClean="0"/>
              <a:t>det</a:t>
            </a:r>
            <a:r>
              <a:rPr lang="en-US" baseline="0" dirty="0" smtClean="0"/>
              <a:t> I </a:t>
            </a:r>
            <a:r>
              <a:rPr lang="en-US" baseline="0" dirty="0" err="1" smtClean="0"/>
              <a:t>gns</a:t>
            </a:r>
            <a:r>
              <a:rPr lang="en-US" baseline="0" dirty="0" smtClean="0"/>
              <a:t>. 7.0 online research </a:t>
            </a:r>
            <a:r>
              <a:rPr lang="en-US" baseline="0" dirty="0" err="1" smtClean="0"/>
              <a:t>punkter</a:t>
            </a:r>
            <a:r>
              <a:rPr lang="en-US" baseline="0" dirty="0" smtClean="0"/>
              <a:t>. </a:t>
            </a:r>
          </a:p>
          <a:p>
            <a:pPr algn="l"/>
            <a:endParaRPr lang="en-US" baseline="0" dirty="0" smtClean="0"/>
          </a:p>
          <a:p>
            <a:pPr algn="l"/>
            <a:r>
              <a:rPr lang="en-US" baseline="0" dirty="0" smtClean="0"/>
              <a:t>Andre ex: </a:t>
            </a:r>
            <a:r>
              <a:rPr lang="en-US" dirty="0" err="1" smtClean="0"/>
              <a:t>biler</a:t>
            </a:r>
            <a:r>
              <a:rPr lang="en-US" dirty="0" smtClean="0"/>
              <a:t> 18.2 </a:t>
            </a:r>
            <a:r>
              <a:rPr lang="en-US" dirty="0" err="1" smtClean="0"/>
              <a:t>rejser</a:t>
            </a:r>
            <a:r>
              <a:rPr lang="en-US" baseline="0" dirty="0" smtClean="0"/>
              <a:t> 10.2</a:t>
            </a:r>
            <a:endParaRPr lang="en-US" dirty="0"/>
          </a:p>
        </p:txBody>
      </p:sp>
      <p:sp>
        <p:nvSpPr>
          <p:cNvPr id="4" name="Slide Number Placeholder 3"/>
          <p:cNvSpPr>
            <a:spLocks noGrp="1"/>
          </p:cNvSpPr>
          <p:nvPr>
            <p:ph type="sldNum" sz="quarter" idx="10"/>
          </p:nvPr>
        </p:nvSpPr>
        <p:spPr>
          <a:xfrm>
            <a:off x="3884613" y="8684926"/>
            <a:ext cx="2971800" cy="457513"/>
          </a:xfrm>
          <a:prstGeom prst="rect">
            <a:avLst/>
          </a:prstGeom>
        </p:spPr>
        <p:txBody>
          <a:bodyPr/>
          <a:lstStyle/>
          <a:p>
            <a:fld id="{C90EC0CA-2C81-46EC-A2A8-7B44B87302B1}" type="slidenum">
              <a:rPr lang="en-US" smtClean="0"/>
              <a:pPr/>
              <a:t>64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I</a:t>
            </a:r>
            <a:r>
              <a:rPr lang="en-US" sz="1200" kern="1200" baseline="0" dirty="0" smtClean="0">
                <a:solidFill>
                  <a:schemeClr val="tx1"/>
                </a:solidFill>
                <a:effectLst/>
                <a:latin typeface="Arial" charset="0"/>
                <a:ea typeface="+mn-ea"/>
                <a:cs typeface="+mn-cs"/>
              </a:rPr>
              <a:t> I</a:t>
            </a:r>
            <a:r>
              <a:rPr lang="en-US" sz="1200" kern="1200" dirty="0" smtClean="0">
                <a:solidFill>
                  <a:schemeClr val="tx1"/>
                </a:solidFill>
                <a:effectLst/>
                <a:latin typeface="Arial" charset="0"/>
                <a:ea typeface="+mn-ea"/>
                <a:cs typeface="+mn-cs"/>
              </a:rPr>
              <a:t> Google, </a:t>
            </a:r>
            <a:r>
              <a:rPr lang="en-US" sz="1200" kern="1200" dirty="0" err="1" smtClean="0">
                <a:solidFill>
                  <a:schemeClr val="tx1"/>
                </a:solidFill>
                <a:effectLst/>
                <a:latin typeface="Arial" charset="0"/>
                <a:ea typeface="+mn-ea"/>
                <a:cs typeface="+mn-cs"/>
              </a:rPr>
              <a:t>kalder</a:t>
            </a:r>
            <a:r>
              <a:rPr lang="en-US" sz="1200" kern="1200" dirty="0" smtClean="0">
                <a:solidFill>
                  <a:schemeClr val="tx1"/>
                </a:solidFill>
                <a:effectLst/>
                <a:latin typeface="Arial" charset="0"/>
                <a:ea typeface="+mn-ea"/>
                <a:cs typeface="+mn-cs"/>
              </a:rPr>
              <a:t> vi </a:t>
            </a:r>
            <a:r>
              <a:rPr lang="en-US" sz="1200" kern="1200" dirty="0" err="1" smtClean="0">
                <a:solidFill>
                  <a:schemeClr val="tx1"/>
                </a:solidFill>
                <a:effectLst/>
                <a:latin typeface="Arial" charset="0"/>
                <a:ea typeface="+mn-ea"/>
                <a:cs typeface="+mn-cs"/>
              </a:rPr>
              <a:t>om</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denne</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nye</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adfærd</a:t>
            </a:r>
            <a:r>
              <a:rPr lang="en-US" sz="1200" kern="1200" baseline="0" dirty="0" smtClean="0">
                <a:solidFill>
                  <a:schemeClr val="tx1"/>
                </a:solidFill>
                <a:effectLst/>
                <a:latin typeface="Arial" charset="0"/>
                <a:ea typeface="+mn-ea"/>
                <a:cs typeface="+mn-cs"/>
              </a:rPr>
              <a:t>/process for ZMOT</a:t>
            </a:r>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r>
              <a:rPr lang="en-US" sz="1200" kern="1200" dirty="0" err="1" smtClean="0">
                <a:solidFill>
                  <a:schemeClr val="tx1"/>
                </a:solidFill>
                <a:effectLst/>
                <a:latin typeface="Arial" charset="0"/>
                <a:ea typeface="+mn-ea"/>
                <a:cs typeface="+mn-cs"/>
              </a:rPr>
              <a:t>Nogen</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af</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jer</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har</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måske</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hørt</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om</a:t>
            </a:r>
            <a:r>
              <a:rPr lang="en-US" sz="1200" kern="1200" dirty="0" smtClean="0">
                <a:solidFill>
                  <a:schemeClr val="tx1"/>
                </a:solidFill>
                <a:effectLst/>
                <a:latin typeface="Arial" charset="0"/>
                <a:ea typeface="+mn-ea"/>
                <a:cs typeface="+mn-cs"/>
              </a:rPr>
              <a:t> FMOT</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før</a:t>
            </a:r>
            <a:r>
              <a:rPr lang="en-US" sz="1200" kern="1200" baseline="0" dirty="0" smtClean="0">
                <a:solidFill>
                  <a:schemeClr val="tx1"/>
                </a:solidFill>
                <a:effectLst/>
                <a:latin typeface="Arial" charset="0"/>
                <a:ea typeface="+mn-ea"/>
                <a:cs typeface="+mn-cs"/>
              </a:rPr>
              <a:t> – </a:t>
            </a:r>
            <a:r>
              <a:rPr lang="en-US" sz="1200" kern="1200" baseline="0" dirty="0" err="1" smtClean="0">
                <a:solidFill>
                  <a:schemeClr val="tx1"/>
                </a:solidFill>
                <a:effectLst/>
                <a:latin typeface="Arial" charset="0"/>
                <a:ea typeface="+mn-ea"/>
                <a:cs typeface="+mn-cs"/>
              </a:rPr>
              <a:t>det</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var</a:t>
            </a:r>
            <a:r>
              <a:rPr lang="en-US" sz="1200" kern="1200" baseline="0" dirty="0" smtClean="0">
                <a:solidFill>
                  <a:schemeClr val="tx1"/>
                </a:solidFill>
                <a:effectLst/>
                <a:latin typeface="Arial" charset="0"/>
                <a:ea typeface="+mn-ea"/>
                <a:cs typeface="+mn-cs"/>
              </a:rPr>
              <a:t> P&amp;G </a:t>
            </a:r>
            <a:r>
              <a:rPr lang="en-US" sz="1200" kern="1200" baseline="0" dirty="0" err="1" smtClean="0">
                <a:solidFill>
                  <a:schemeClr val="tx1"/>
                </a:solidFill>
                <a:effectLst/>
                <a:latin typeface="Arial" charset="0"/>
                <a:ea typeface="+mn-ea"/>
                <a:cs typeface="+mn-cs"/>
              </a:rPr>
              <a:t>som</a:t>
            </a:r>
            <a:r>
              <a:rPr lang="en-US" sz="1200" kern="1200" baseline="0" dirty="0" smtClean="0">
                <a:solidFill>
                  <a:schemeClr val="tx1"/>
                </a:solidFill>
                <a:effectLst/>
                <a:latin typeface="Arial" charset="0"/>
                <a:ea typeface="+mn-ea"/>
                <a:cs typeface="+mn-cs"/>
              </a:rPr>
              <a:t> I sin </a:t>
            </a:r>
            <a:r>
              <a:rPr lang="en-US" sz="1200" kern="1200" baseline="0" dirty="0" err="1" smtClean="0">
                <a:solidFill>
                  <a:schemeClr val="tx1"/>
                </a:solidFill>
                <a:effectLst/>
                <a:latin typeface="Arial" charset="0"/>
                <a:ea typeface="+mn-ea"/>
                <a:cs typeface="+mn-cs"/>
              </a:rPr>
              <a:t>tid</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navngav</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interaktionen</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mellem</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forbrugeren</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og</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varen</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på</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hylden</a:t>
            </a:r>
            <a:r>
              <a:rPr lang="en-US" sz="1200" kern="1200" baseline="0" dirty="0" smtClean="0">
                <a:solidFill>
                  <a:schemeClr val="tx1"/>
                </a:solidFill>
                <a:effectLst/>
                <a:latin typeface="Arial" charset="0"/>
                <a:ea typeface="+mn-ea"/>
                <a:cs typeface="+mn-cs"/>
              </a:rPr>
              <a:t> FMOT. De </a:t>
            </a:r>
            <a:r>
              <a:rPr lang="en-US" sz="1200" kern="1200" baseline="0" dirty="0" err="1" smtClean="0">
                <a:solidFill>
                  <a:schemeClr val="tx1"/>
                </a:solidFill>
                <a:effectLst/>
                <a:latin typeface="Arial" charset="0"/>
                <a:ea typeface="+mn-ea"/>
                <a:cs typeface="+mn-cs"/>
              </a:rPr>
              <a:t>mente</a:t>
            </a:r>
            <a:r>
              <a:rPr lang="en-US" sz="1200" kern="1200" baseline="0" dirty="0" smtClean="0">
                <a:solidFill>
                  <a:schemeClr val="tx1"/>
                </a:solidFill>
                <a:effectLst/>
                <a:latin typeface="Arial" charset="0"/>
                <a:ea typeface="+mn-ea"/>
                <a:cs typeface="+mn-cs"/>
              </a:rPr>
              <a:t> at </a:t>
            </a:r>
            <a:r>
              <a:rPr lang="en-US" sz="1200" kern="1200" baseline="0" dirty="0" err="1" smtClean="0">
                <a:solidFill>
                  <a:schemeClr val="tx1"/>
                </a:solidFill>
                <a:effectLst/>
                <a:latin typeface="Arial" charset="0"/>
                <a:ea typeface="+mn-ea"/>
                <a:cs typeface="+mn-cs"/>
              </a:rPr>
              <a:t>forbrugeren</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besluttede</a:t>
            </a:r>
            <a:r>
              <a:rPr lang="en-US" sz="1200" kern="1200" baseline="0" dirty="0" smtClean="0">
                <a:solidFill>
                  <a:schemeClr val="tx1"/>
                </a:solidFill>
                <a:effectLst/>
                <a:latin typeface="Arial" charset="0"/>
                <a:ea typeface="+mn-ea"/>
                <a:cs typeface="+mn-cs"/>
              </a:rPr>
              <a:t> sig I de </a:t>
            </a:r>
            <a:r>
              <a:rPr lang="en-US" sz="1200" kern="1200" baseline="0" dirty="0" err="1" smtClean="0">
                <a:solidFill>
                  <a:schemeClr val="tx1"/>
                </a:solidFill>
                <a:effectLst/>
                <a:latin typeface="Arial" charset="0"/>
                <a:ea typeface="+mn-ea"/>
                <a:cs typeface="+mn-cs"/>
              </a:rPr>
              <a:t>første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sekunder</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efter</a:t>
            </a:r>
            <a:r>
              <a:rPr lang="en-US" sz="1200" kern="1200" baseline="0" dirty="0" smtClean="0">
                <a:solidFill>
                  <a:schemeClr val="tx1"/>
                </a:solidFill>
                <a:effectLst/>
                <a:latin typeface="Arial" charset="0"/>
                <a:ea typeface="+mn-ea"/>
                <a:cs typeface="+mn-cs"/>
              </a:rPr>
              <a:t> at </a:t>
            </a:r>
            <a:r>
              <a:rPr lang="en-US" sz="1200" kern="1200" baseline="0" dirty="0" err="1" smtClean="0">
                <a:solidFill>
                  <a:schemeClr val="tx1"/>
                </a:solidFill>
                <a:effectLst/>
                <a:latin typeface="Arial" charset="0"/>
                <a:ea typeface="+mn-ea"/>
                <a:cs typeface="+mn-cs"/>
              </a:rPr>
              <a:t>være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blevet</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præsenteret</a:t>
            </a:r>
            <a:r>
              <a:rPr lang="en-US" sz="1200" kern="1200" baseline="0" dirty="0" smtClean="0">
                <a:solidFill>
                  <a:schemeClr val="tx1"/>
                </a:solidFill>
                <a:effectLst/>
                <a:latin typeface="Arial" charset="0"/>
                <a:ea typeface="+mn-ea"/>
                <a:cs typeface="+mn-cs"/>
              </a:rPr>
              <a:t> for </a:t>
            </a:r>
            <a:r>
              <a:rPr lang="en-US" sz="1200" kern="1200" baseline="0" dirty="0" err="1" smtClean="0">
                <a:solidFill>
                  <a:schemeClr val="tx1"/>
                </a:solidFill>
                <a:effectLst/>
                <a:latin typeface="Arial" charset="0"/>
                <a:ea typeface="+mn-ea"/>
                <a:cs typeface="+mn-cs"/>
              </a:rPr>
              <a:t>produktet</a:t>
            </a:r>
            <a:r>
              <a:rPr lang="en-US" sz="1200" kern="1200" baseline="0" dirty="0" smtClean="0">
                <a:solidFill>
                  <a:schemeClr val="tx1"/>
                </a:solidFill>
                <a:effectLst/>
                <a:latin typeface="Arial" charset="0"/>
                <a:ea typeface="+mn-ea"/>
                <a:cs typeface="+mn-cs"/>
              </a:rPr>
              <a:t>. </a:t>
            </a:r>
          </a:p>
          <a:p>
            <a:endParaRPr lang="en-US" sz="1200" kern="1200" baseline="0" dirty="0" smtClean="0">
              <a:solidFill>
                <a:schemeClr val="tx1"/>
              </a:solidFill>
              <a:effectLst/>
              <a:latin typeface="Arial" charset="0"/>
              <a:ea typeface="+mn-ea"/>
              <a:cs typeface="+mn-cs"/>
            </a:endParaRPr>
          </a:p>
          <a:p>
            <a:r>
              <a:rPr lang="en-US" sz="1200" kern="1200" baseline="0" dirty="0" smtClean="0">
                <a:solidFill>
                  <a:schemeClr val="tx1"/>
                </a:solidFill>
                <a:effectLst/>
                <a:latin typeface="Arial" charset="0"/>
                <a:ea typeface="+mn-ea"/>
                <a:cs typeface="+mn-cs"/>
              </a:rPr>
              <a:t>(</a:t>
            </a:r>
            <a:r>
              <a:rPr lang="en-US" sz="1200" kern="1200" dirty="0" smtClean="0">
                <a:solidFill>
                  <a:schemeClr val="tx1"/>
                </a:solidFill>
                <a:effectLst/>
                <a:latin typeface="Arial" charset="0"/>
                <a:ea typeface="+mn-ea"/>
                <a:cs typeface="+mn-cs"/>
              </a:rPr>
              <a:t>The “second moment of truth” is when the consumer experiences the product at home, and hopefully with a high quality product, you’ve acquired a customer for life.)</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r>
              <a:rPr lang="en-US" sz="1200" kern="1200" dirty="0" err="1" smtClean="0">
                <a:solidFill>
                  <a:schemeClr val="tx1"/>
                </a:solidFill>
                <a:effectLst/>
                <a:latin typeface="Arial" charset="0"/>
                <a:ea typeface="+mn-ea"/>
                <a:cs typeface="+mn-cs"/>
              </a:rPr>
              <a:t>Og</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selvom</a:t>
            </a:r>
            <a:r>
              <a:rPr lang="en-US" sz="1200" kern="1200" baseline="0" dirty="0" smtClean="0">
                <a:solidFill>
                  <a:schemeClr val="tx1"/>
                </a:solidFill>
                <a:effectLst/>
                <a:latin typeface="Arial" charset="0"/>
                <a:ea typeface="+mn-ea"/>
                <a:cs typeface="+mn-cs"/>
              </a:rPr>
              <a:t> FMOT </a:t>
            </a:r>
            <a:r>
              <a:rPr lang="en-US" sz="1200" kern="1200" baseline="0" dirty="0" err="1" smtClean="0">
                <a:solidFill>
                  <a:schemeClr val="tx1"/>
                </a:solidFill>
                <a:effectLst/>
                <a:latin typeface="Arial" charset="0"/>
                <a:ea typeface="+mn-ea"/>
                <a:cs typeface="+mn-cs"/>
              </a:rPr>
              <a:t>stadig</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er</a:t>
            </a:r>
            <a:r>
              <a:rPr lang="en-US" sz="1200" kern="1200" baseline="0" dirty="0" smtClean="0">
                <a:solidFill>
                  <a:schemeClr val="tx1"/>
                </a:solidFill>
                <a:effectLst/>
                <a:latin typeface="Arial" charset="0"/>
                <a:ea typeface="+mn-ea"/>
                <a:cs typeface="+mn-cs"/>
              </a:rPr>
              <a:t> relevant </a:t>
            </a:r>
            <a:r>
              <a:rPr lang="en-US" sz="1200" kern="1200" baseline="0" dirty="0" err="1" smtClean="0">
                <a:solidFill>
                  <a:schemeClr val="tx1"/>
                </a:solidFill>
                <a:effectLst/>
                <a:latin typeface="Arial" charset="0"/>
                <a:ea typeface="+mn-ea"/>
                <a:cs typeface="+mn-cs"/>
              </a:rPr>
              <a:t>og</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vigtigt</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så</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må</a:t>
            </a:r>
            <a:r>
              <a:rPr lang="en-US" sz="1200" kern="1200" baseline="0" dirty="0" smtClean="0">
                <a:solidFill>
                  <a:schemeClr val="tx1"/>
                </a:solidFill>
                <a:effectLst/>
                <a:latin typeface="Arial" charset="0"/>
                <a:ea typeface="+mn-ea"/>
                <a:cs typeface="+mn-cs"/>
              </a:rPr>
              <a:t> vi </a:t>
            </a:r>
            <a:r>
              <a:rPr lang="en-US" sz="1200" kern="1200" baseline="0" dirty="0" err="1" smtClean="0">
                <a:solidFill>
                  <a:schemeClr val="tx1"/>
                </a:solidFill>
                <a:effectLst/>
                <a:latin typeface="Arial" charset="0"/>
                <a:ea typeface="+mn-ea"/>
                <a:cs typeface="+mn-cs"/>
              </a:rPr>
              <a:t>erkende</a:t>
            </a:r>
            <a:r>
              <a:rPr lang="en-US" sz="1200" kern="1200" baseline="0" dirty="0" smtClean="0">
                <a:solidFill>
                  <a:schemeClr val="tx1"/>
                </a:solidFill>
                <a:effectLst/>
                <a:latin typeface="Arial" charset="0"/>
                <a:ea typeface="+mn-ea"/>
                <a:cs typeface="+mn-cs"/>
              </a:rPr>
              <a:t> at </a:t>
            </a:r>
            <a:r>
              <a:rPr lang="en-US" sz="1200" kern="1200" baseline="0" dirty="0" err="1" smtClean="0">
                <a:solidFill>
                  <a:schemeClr val="tx1"/>
                </a:solidFill>
                <a:effectLst/>
                <a:latin typeface="Arial" charset="0"/>
                <a:ea typeface="+mn-ea"/>
                <a:cs typeface="+mn-cs"/>
              </a:rPr>
              <a:t>intenettet</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og</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søgemskiner</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især</a:t>
            </a:r>
            <a:r>
              <a:rPr lang="en-US" sz="1200" kern="1200" baseline="0" dirty="0" smtClean="0">
                <a:solidFill>
                  <a:schemeClr val="tx1"/>
                </a:solidFill>
                <a:effectLst/>
                <a:latin typeface="Arial" charset="0"/>
                <a:ea typeface="+mn-ea"/>
                <a:cs typeface="+mn-cs"/>
              </a:rPr>
              <a:t> nu </a:t>
            </a:r>
            <a:r>
              <a:rPr lang="en-US" sz="1200" kern="1200" baseline="0" dirty="0" err="1" smtClean="0">
                <a:solidFill>
                  <a:schemeClr val="tx1"/>
                </a:solidFill>
                <a:effectLst/>
                <a:latin typeface="Arial" charset="0"/>
                <a:ea typeface="+mn-ea"/>
                <a:cs typeface="+mn-cs"/>
              </a:rPr>
              <a:t>er</a:t>
            </a:r>
            <a:r>
              <a:rPr lang="en-US" sz="1200" kern="1200" baseline="0" dirty="0" smtClean="0">
                <a:solidFill>
                  <a:schemeClr val="tx1"/>
                </a:solidFill>
                <a:effectLst/>
                <a:latin typeface="Arial" charset="0"/>
                <a:ea typeface="+mn-ea"/>
                <a:cs typeface="+mn-cs"/>
              </a:rPr>
              <a:t> med </a:t>
            </a:r>
            <a:r>
              <a:rPr lang="en-US" sz="1200" kern="1200" baseline="0" dirty="0" err="1" smtClean="0">
                <a:solidFill>
                  <a:schemeClr val="tx1"/>
                </a:solidFill>
                <a:effectLst/>
                <a:latin typeface="Arial" charset="0"/>
                <a:ea typeface="+mn-ea"/>
                <a:cs typeface="+mn-cs"/>
              </a:rPr>
              <a:t>til</a:t>
            </a:r>
            <a:r>
              <a:rPr lang="en-US" sz="1200" kern="1200" baseline="0" dirty="0" smtClean="0">
                <a:solidFill>
                  <a:schemeClr val="tx1"/>
                </a:solidFill>
                <a:effectLst/>
                <a:latin typeface="Arial" charset="0"/>
                <a:ea typeface="+mn-ea"/>
                <a:cs typeface="+mn-cs"/>
              </a:rPr>
              <a:t> at </a:t>
            </a:r>
            <a:r>
              <a:rPr lang="en-US" sz="1200" kern="1200" baseline="0" dirty="0" err="1" smtClean="0">
                <a:solidFill>
                  <a:schemeClr val="tx1"/>
                </a:solidFill>
                <a:effectLst/>
                <a:latin typeface="Arial" charset="0"/>
                <a:ea typeface="+mn-ea"/>
                <a:cs typeface="+mn-cs"/>
              </a:rPr>
              <a:t>skabe</a:t>
            </a:r>
            <a:r>
              <a:rPr lang="en-US" sz="1200" kern="1200" baseline="0" dirty="0" smtClean="0">
                <a:solidFill>
                  <a:schemeClr val="tx1"/>
                </a:solidFill>
                <a:effectLst/>
                <a:latin typeface="Arial" charset="0"/>
                <a:ea typeface="+mn-ea"/>
                <a:cs typeface="+mn-cs"/>
              </a:rPr>
              <a:t> mange brand </a:t>
            </a:r>
            <a:r>
              <a:rPr lang="en-US" sz="1200" kern="1200" baseline="0" dirty="0" err="1" smtClean="0">
                <a:solidFill>
                  <a:schemeClr val="tx1"/>
                </a:solidFill>
                <a:effectLst/>
                <a:latin typeface="Arial" charset="0"/>
                <a:ea typeface="+mn-ea"/>
                <a:cs typeface="+mn-cs"/>
              </a:rPr>
              <a:t>interaktioner</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mellem</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forbruger</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og</a:t>
            </a:r>
            <a:r>
              <a:rPr lang="en-US" sz="1200" kern="1200" baseline="0" dirty="0" smtClean="0">
                <a:solidFill>
                  <a:schemeClr val="tx1"/>
                </a:solidFill>
                <a:effectLst/>
                <a:latin typeface="Arial" charset="0"/>
                <a:ea typeface="+mn-ea"/>
                <a:cs typeface="+mn-cs"/>
              </a:rPr>
              <a:t> brand </a:t>
            </a:r>
            <a:r>
              <a:rPr lang="en-US" sz="1200" kern="1200" baseline="0" dirty="0" err="1" smtClean="0">
                <a:solidFill>
                  <a:schemeClr val="tx1"/>
                </a:solidFill>
                <a:effectLst/>
                <a:latin typeface="Arial" charset="0"/>
                <a:ea typeface="+mn-ea"/>
                <a:cs typeface="+mn-cs"/>
              </a:rPr>
              <a:t>før</a:t>
            </a:r>
            <a:r>
              <a:rPr lang="en-US" sz="1200" kern="1200" baseline="0" dirty="0" smtClean="0">
                <a:solidFill>
                  <a:schemeClr val="tx1"/>
                </a:solidFill>
                <a:effectLst/>
                <a:latin typeface="Arial" charset="0"/>
                <a:ea typeface="+mn-ea"/>
                <a:cs typeface="+mn-cs"/>
              </a:rPr>
              <a:t> de </a:t>
            </a:r>
            <a:r>
              <a:rPr lang="en-US" sz="1200" kern="1200" baseline="0" dirty="0" err="1" smtClean="0">
                <a:solidFill>
                  <a:schemeClr val="tx1"/>
                </a:solidFill>
                <a:effectLst/>
                <a:latin typeface="Arial" charset="0"/>
                <a:ea typeface="+mn-ea"/>
                <a:cs typeface="+mn-cs"/>
              </a:rPr>
              <a:t>overhovedet</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står</a:t>
            </a:r>
            <a:r>
              <a:rPr lang="en-US" sz="1200" kern="1200" baseline="0" dirty="0" smtClean="0">
                <a:solidFill>
                  <a:schemeClr val="tx1"/>
                </a:solidFill>
                <a:effectLst/>
                <a:latin typeface="Arial" charset="0"/>
                <a:ea typeface="+mn-ea"/>
                <a:cs typeface="+mn-cs"/>
              </a:rPr>
              <a:t> med </a:t>
            </a:r>
            <a:r>
              <a:rPr lang="en-US" sz="1200" kern="1200" baseline="0" dirty="0" err="1" smtClean="0">
                <a:solidFill>
                  <a:schemeClr val="tx1"/>
                </a:solidFill>
                <a:effectLst/>
                <a:latin typeface="Arial" charset="0"/>
                <a:ea typeface="+mn-ea"/>
                <a:cs typeface="+mn-cs"/>
              </a:rPr>
              <a:t>produktet</a:t>
            </a:r>
            <a:r>
              <a:rPr lang="en-US" sz="1200" kern="1200" baseline="0" dirty="0" smtClean="0">
                <a:solidFill>
                  <a:schemeClr val="tx1"/>
                </a:solidFill>
                <a:effectLst/>
                <a:latin typeface="Arial" charset="0"/>
                <a:ea typeface="+mn-ea"/>
                <a:cs typeface="+mn-cs"/>
              </a:rPr>
              <a:t> I </a:t>
            </a:r>
            <a:r>
              <a:rPr lang="en-US" sz="1200" kern="1200" baseline="0" dirty="0" err="1" smtClean="0">
                <a:solidFill>
                  <a:schemeClr val="tx1"/>
                </a:solidFill>
                <a:effectLst/>
                <a:latin typeface="Arial" charset="0"/>
                <a:ea typeface="+mn-ea"/>
                <a:cs typeface="+mn-cs"/>
              </a:rPr>
              <a:t>hånden</a:t>
            </a:r>
            <a:r>
              <a:rPr lang="en-US" sz="1200" kern="1200" baseline="0" dirty="0" smtClean="0">
                <a:solidFill>
                  <a:schemeClr val="tx1"/>
                </a:solidFill>
                <a:effectLst/>
                <a:latin typeface="Arial" charset="0"/>
                <a:ea typeface="+mn-ea"/>
                <a:cs typeface="+mn-cs"/>
              </a:rPr>
              <a:t> – </a:t>
            </a:r>
            <a:r>
              <a:rPr lang="en-US" sz="1200" kern="1200" baseline="0" dirty="0" err="1" smtClean="0">
                <a:solidFill>
                  <a:schemeClr val="tx1"/>
                </a:solidFill>
                <a:effectLst/>
                <a:latin typeface="Arial" charset="0"/>
                <a:ea typeface="+mn-ea"/>
                <a:cs typeface="+mn-cs"/>
              </a:rPr>
              <a:t>dette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er</a:t>
            </a:r>
            <a:r>
              <a:rPr lang="en-US" sz="1200" kern="1200" baseline="0" dirty="0" smtClean="0">
                <a:solidFill>
                  <a:schemeClr val="tx1"/>
                </a:solidFill>
                <a:effectLst/>
                <a:latin typeface="Arial" charset="0"/>
                <a:ea typeface="+mn-ea"/>
                <a:cs typeface="+mn-cs"/>
              </a:rPr>
              <a:t> ZMOT</a:t>
            </a:r>
          </a:p>
          <a:p>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err="1" smtClean="0">
                <a:solidFill>
                  <a:schemeClr val="tx1"/>
                </a:solidFill>
                <a:effectLst/>
                <a:latin typeface="Arial" charset="0"/>
                <a:ea typeface="+mn-ea"/>
                <a:cs typeface="+mn-cs"/>
              </a:rPr>
              <a:t>så</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ligesom</a:t>
            </a:r>
            <a:r>
              <a:rPr lang="en-US" sz="1200" kern="1200" baseline="0" dirty="0" smtClean="0">
                <a:solidFill>
                  <a:schemeClr val="tx1"/>
                </a:solidFill>
                <a:effectLst/>
                <a:latin typeface="Arial" charset="0"/>
                <a:ea typeface="+mn-ea"/>
                <a:cs typeface="+mn-cs"/>
              </a:rPr>
              <a:t> I </a:t>
            </a:r>
            <a:r>
              <a:rPr lang="en-US" sz="1200" kern="1200" baseline="0" dirty="0" err="1" smtClean="0">
                <a:solidFill>
                  <a:schemeClr val="tx1"/>
                </a:solidFill>
                <a:effectLst/>
                <a:latin typeface="Arial" charset="0"/>
                <a:ea typeface="+mn-ea"/>
                <a:cs typeface="+mn-cs"/>
              </a:rPr>
              <a:t>gamle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dage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er</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klassik</a:t>
            </a:r>
            <a:r>
              <a:rPr lang="en-US" sz="1200" kern="1200" baseline="0" dirty="0" smtClean="0">
                <a:solidFill>
                  <a:schemeClr val="tx1"/>
                </a:solidFill>
                <a:effectLst/>
                <a:latin typeface="Arial" charset="0"/>
                <a:ea typeface="+mn-ea"/>
                <a:cs typeface="+mn-cs"/>
              </a:rPr>
              <a:t> stimulus (</a:t>
            </a:r>
            <a:r>
              <a:rPr lang="en-US" sz="1200" kern="1200" baseline="0" dirty="0" err="1" smtClean="0">
                <a:solidFill>
                  <a:schemeClr val="tx1"/>
                </a:solidFill>
                <a:effectLst/>
                <a:latin typeface="Arial" charset="0"/>
                <a:ea typeface="+mn-ea"/>
                <a:cs typeface="+mn-cs"/>
              </a:rPr>
              <a:t>tv</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disply</a:t>
            </a:r>
            <a:r>
              <a:rPr lang="en-US" sz="1200" kern="1200" baseline="0" dirty="0" smtClean="0">
                <a:solidFill>
                  <a:schemeClr val="tx1"/>
                </a:solidFill>
                <a:effectLst/>
                <a:latin typeface="Arial" charset="0"/>
                <a:ea typeface="+mn-ea"/>
                <a:cs typeface="+mn-cs"/>
              </a:rPr>
              <a:t> etc.) med </a:t>
            </a:r>
            <a:r>
              <a:rPr lang="en-US" sz="1200" kern="1200" baseline="0" dirty="0" err="1" smtClean="0">
                <a:solidFill>
                  <a:schemeClr val="tx1"/>
                </a:solidFill>
                <a:effectLst/>
                <a:latin typeface="Arial" charset="0"/>
                <a:ea typeface="+mn-ea"/>
                <a:cs typeface="+mn-cs"/>
              </a:rPr>
              <a:t>til</a:t>
            </a:r>
            <a:r>
              <a:rPr lang="en-US" sz="1200" kern="1200" baseline="0" dirty="0" smtClean="0">
                <a:solidFill>
                  <a:schemeClr val="tx1"/>
                </a:solidFill>
                <a:effectLst/>
                <a:latin typeface="Arial" charset="0"/>
                <a:ea typeface="+mn-ea"/>
                <a:cs typeface="+mn-cs"/>
              </a:rPr>
              <a:t> at </a:t>
            </a:r>
            <a:r>
              <a:rPr lang="en-US" sz="1200" kern="1200" baseline="0" dirty="0" err="1" smtClean="0">
                <a:solidFill>
                  <a:schemeClr val="tx1"/>
                </a:solidFill>
                <a:effectLst/>
                <a:latin typeface="Arial" charset="0"/>
                <a:ea typeface="+mn-ea"/>
                <a:cs typeface="+mn-cs"/>
              </a:rPr>
              <a:t>øge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vores</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behov</a:t>
            </a:r>
            <a:r>
              <a:rPr lang="en-US" sz="1200" kern="1200" baseline="0" dirty="0" smtClean="0">
                <a:solidFill>
                  <a:schemeClr val="tx1"/>
                </a:solidFill>
                <a:effectLst/>
                <a:latin typeface="Arial" charset="0"/>
                <a:ea typeface="+mn-ea"/>
                <a:cs typeface="+mn-cs"/>
              </a:rPr>
              <a:t> for mere info </a:t>
            </a:r>
            <a:r>
              <a:rPr lang="en-US" sz="1200" kern="1200" baseline="0" dirty="0" err="1" smtClean="0">
                <a:solidFill>
                  <a:schemeClr val="tx1"/>
                </a:solidFill>
                <a:effectLst/>
                <a:latin typeface="Arial" charset="0"/>
                <a:ea typeface="+mn-ea"/>
                <a:cs typeface="+mn-cs"/>
              </a:rPr>
              <a:t>om</a:t>
            </a:r>
            <a:r>
              <a:rPr lang="en-US" sz="1200" kern="1200" baseline="0" dirty="0" smtClean="0">
                <a:solidFill>
                  <a:schemeClr val="tx1"/>
                </a:solidFill>
                <a:effectLst/>
                <a:latin typeface="Arial" charset="0"/>
                <a:ea typeface="+mn-ea"/>
                <a:cs typeface="+mn-cs"/>
              </a:rPr>
              <a:t> en </a:t>
            </a:r>
            <a:r>
              <a:rPr lang="en-US" sz="1200" kern="1200" baseline="0" dirty="0" err="1" smtClean="0">
                <a:solidFill>
                  <a:schemeClr val="tx1"/>
                </a:solidFill>
                <a:effectLst/>
                <a:latin typeface="Arial" charset="0"/>
                <a:ea typeface="+mn-ea"/>
                <a:cs typeface="+mn-cs"/>
              </a:rPr>
              <a:t>vare</a:t>
            </a:r>
            <a:r>
              <a:rPr lang="en-US" sz="1200" kern="1200" baseline="0" dirty="0" smtClean="0">
                <a:solidFill>
                  <a:schemeClr val="tx1"/>
                </a:solidFill>
                <a:effectLst/>
                <a:latin typeface="Arial" charset="0"/>
                <a:ea typeface="+mn-ea"/>
                <a:cs typeface="+mn-cs"/>
              </a:rPr>
              <a:t> – </a:t>
            </a:r>
            <a:r>
              <a:rPr lang="en-US" sz="1200" kern="1200" baseline="0" dirty="0" err="1" smtClean="0">
                <a:solidFill>
                  <a:schemeClr val="tx1"/>
                </a:solidFill>
                <a:effectLst/>
                <a:latin typeface="Arial" charset="0"/>
                <a:ea typeface="+mn-ea"/>
                <a:cs typeface="+mn-cs"/>
              </a:rPr>
              <a:t>og</a:t>
            </a:r>
            <a:r>
              <a:rPr lang="en-US" sz="1200" kern="1200" baseline="0" dirty="0" smtClean="0">
                <a:solidFill>
                  <a:schemeClr val="tx1"/>
                </a:solidFill>
                <a:effectLst/>
                <a:latin typeface="Arial" charset="0"/>
                <a:ea typeface="+mn-ea"/>
                <a:cs typeface="+mn-cs"/>
              </a:rPr>
              <a:t> I dag </a:t>
            </a:r>
            <a:r>
              <a:rPr lang="en-US" sz="1200" kern="1200" baseline="0" dirty="0" err="1" smtClean="0">
                <a:solidFill>
                  <a:schemeClr val="tx1"/>
                </a:solidFill>
                <a:effectLst/>
                <a:latin typeface="Arial" charset="0"/>
                <a:ea typeface="+mn-ea"/>
                <a:cs typeface="+mn-cs"/>
              </a:rPr>
              <a:t>bruger</a:t>
            </a:r>
            <a:r>
              <a:rPr lang="en-US" sz="1200" kern="1200" baseline="0" dirty="0" smtClean="0">
                <a:solidFill>
                  <a:schemeClr val="tx1"/>
                </a:solidFill>
                <a:effectLst/>
                <a:latin typeface="Arial" charset="0"/>
                <a:ea typeface="+mn-ea"/>
                <a:cs typeface="+mn-cs"/>
              </a:rPr>
              <a:t> vi </a:t>
            </a:r>
            <a:r>
              <a:rPr lang="en-US" sz="1200" kern="1200" baseline="0" dirty="0" err="1" smtClean="0">
                <a:solidFill>
                  <a:schemeClr val="tx1"/>
                </a:solidFill>
                <a:effectLst/>
                <a:latin typeface="Arial" charset="0"/>
                <a:ea typeface="+mn-ea"/>
                <a:cs typeface="+mn-cs"/>
              </a:rPr>
              <a:t>altsåprimært</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nettet</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til</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denne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opdagelsesrejse</a:t>
            </a:r>
            <a:r>
              <a:rPr lang="en-US" sz="1200" kern="1200" baseline="0" dirty="0" smtClean="0">
                <a:solidFill>
                  <a:schemeClr val="tx1"/>
                </a:solidFill>
                <a:effectLst/>
                <a:latin typeface="Arial" charset="0"/>
                <a:ea typeface="+mn-ea"/>
                <a:cs typeface="+mn-cs"/>
              </a:rPr>
              <a:t>” - </a:t>
            </a:r>
            <a:r>
              <a:rPr lang="en-US" sz="1200" kern="1200" baseline="0" dirty="0" err="1" smtClean="0">
                <a:solidFill>
                  <a:schemeClr val="tx1"/>
                </a:solidFill>
                <a:effectLst/>
                <a:latin typeface="Arial" charset="0"/>
                <a:ea typeface="+mn-ea"/>
                <a:cs typeface="+mn-cs"/>
              </a:rPr>
              <a:t>Og</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det</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betyder</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selvfølgelig</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også</a:t>
            </a:r>
            <a:r>
              <a:rPr lang="en-US" sz="1200" kern="1200" baseline="0" dirty="0" smtClean="0">
                <a:solidFill>
                  <a:schemeClr val="tx1"/>
                </a:solidFill>
                <a:effectLst/>
                <a:latin typeface="Arial" charset="0"/>
                <a:ea typeface="+mn-ea"/>
                <a:cs typeface="+mn-cs"/>
              </a:rPr>
              <a:t> at FMOT nu </a:t>
            </a:r>
            <a:r>
              <a:rPr lang="en-US" sz="1200" kern="1200" baseline="0" dirty="0" err="1" smtClean="0">
                <a:solidFill>
                  <a:schemeClr val="tx1"/>
                </a:solidFill>
                <a:effectLst/>
                <a:latin typeface="Arial" charset="0"/>
                <a:ea typeface="+mn-ea"/>
                <a:cs typeface="+mn-cs"/>
              </a:rPr>
              <a:t>er</a:t>
            </a:r>
            <a:r>
              <a:rPr lang="en-US" sz="1200" kern="1200" baseline="0" dirty="0" smtClean="0">
                <a:solidFill>
                  <a:schemeClr val="tx1"/>
                </a:solidFill>
                <a:effectLst/>
                <a:latin typeface="Arial" charset="0"/>
                <a:ea typeface="+mn-ea"/>
                <a:cs typeface="+mn-cs"/>
              </a:rPr>
              <a:t> MEGET </a:t>
            </a:r>
            <a:r>
              <a:rPr lang="en-US" sz="1200" kern="1200" baseline="0" dirty="0" err="1" smtClean="0">
                <a:solidFill>
                  <a:schemeClr val="tx1"/>
                </a:solidFill>
                <a:effectLst/>
                <a:latin typeface="Arial" charset="0"/>
                <a:ea typeface="+mn-ea"/>
                <a:cs typeface="+mn-cs"/>
              </a:rPr>
              <a:t>afhængig</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af</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hvordan</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ens</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tidlstedeværelse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er</a:t>
            </a:r>
            <a:r>
              <a:rPr lang="en-US" sz="1200" kern="1200" baseline="0" dirty="0" smtClean="0">
                <a:solidFill>
                  <a:schemeClr val="tx1"/>
                </a:solidFill>
                <a:effectLst/>
                <a:latin typeface="Arial" charset="0"/>
                <a:ea typeface="+mn-ea"/>
                <a:cs typeface="+mn-cs"/>
              </a:rPr>
              <a:t> I ZMOT. Den </a:t>
            </a:r>
            <a:r>
              <a:rPr lang="en-US" sz="1200" kern="1200" baseline="0" dirty="0" err="1" smtClean="0">
                <a:solidFill>
                  <a:schemeClr val="tx1"/>
                </a:solidFill>
                <a:effectLst/>
                <a:latin typeface="Arial" charset="0"/>
                <a:ea typeface="+mn-ea"/>
                <a:cs typeface="+mn-cs"/>
              </a:rPr>
              <a:t>påvirker</a:t>
            </a:r>
            <a:r>
              <a:rPr lang="en-US" sz="1200" kern="1200" baseline="0" dirty="0" smtClean="0">
                <a:solidFill>
                  <a:schemeClr val="tx1"/>
                </a:solidFill>
                <a:effectLst/>
                <a:latin typeface="Arial" charset="0"/>
                <a:ea typeface="+mn-ea"/>
                <a:cs typeface="+mn-cs"/>
              </a:rPr>
              <a:t> I </a:t>
            </a:r>
            <a:r>
              <a:rPr lang="en-US" sz="1200" kern="1200" baseline="0" dirty="0" err="1" smtClean="0">
                <a:solidFill>
                  <a:schemeClr val="tx1"/>
                </a:solidFill>
                <a:effectLst/>
                <a:latin typeface="Arial" charset="0"/>
                <a:ea typeface="+mn-ea"/>
                <a:cs typeface="+mn-cs"/>
              </a:rPr>
              <a:t>høj</a:t>
            </a:r>
            <a:r>
              <a:rPr lang="en-US" sz="1200" kern="1200" baseline="0" dirty="0" smtClean="0">
                <a:solidFill>
                  <a:schemeClr val="tx1"/>
                </a:solidFill>
                <a:effectLst/>
                <a:latin typeface="Arial" charset="0"/>
                <a:ea typeface="+mn-ea"/>
                <a:cs typeface="+mn-cs"/>
              </a:rPr>
              <a:t> grad </a:t>
            </a:r>
            <a:r>
              <a:rPr lang="en-US" sz="1200" kern="1200" baseline="0" dirty="0" err="1" smtClean="0">
                <a:solidFill>
                  <a:schemeClr val="tx1"/>
                </a:solidFill>
                <a:effectLst/>
                <a:latin typeface="Arial" charset="0"/>
                <a:ea typeface="+mn-ea"/>
                <a:cs typeface="+mn-cs"/>
              </a:rPr>
              <a:t>både</a:t>
            </a:r>
            <a:r>
              <a:rPr lang="en-US" sz="1200" kern="1200" baseline="0" dirty="0" smtClean="0">
                <a:solidFill>
                  <a:schemeClr val="tx1"/>
                </a:solidFill>
                <a:effectLst/>
                <a:latin typeface="Arial" charset="0"/>
                <a:ea typeface="+mn-ea"/>
                <a:cs typeface="+mn-cs"/>
              </a:rPr>
              <a:t> FMOT!</a:t>
            </a:r>
          </a:p>
          <a:p>
            <a:endParaRPr lang="en-US" sz="1200" kern="1200" baseline="0" dirty="0" smtClean="0">
              <a:solidFill>
                <a:schemeClr val="tx1"/>
              </a:solidFill>
              <a:effectLst/>
              <a:latin typeface="Arial" charset="0"/>
              <a:ea typeface="+mn-ea"/>
              <a:cs typeface="+mn-cs"/>
            </a:endParaRPr>
          </a:p>
          <a:p>
            <a:r>
              <a:rPr lang="en-US" sz="1200" kern="1200" baseline="0" dirty="0" smtClean="0">
                <a:solidFill>
                  <a:schemeClr val="tx1"/>
                </a:solidFill>
                <a:effectLst/>
                <a:latin typeface="Arial" charset="0"/>
                <a:ea typeface="+mn-ea"/>
                <a:cs typeface="+mn-cs"/>
              </a:rPr>
              <a:t>Med </a:t>
            </a:r>
            <a:r>
              <a:rPr lang="en-US" sz="1200" kern="1200" baseline="0" dirty="0" err="1" smtClean="0">
                <a:solidFill>
                  <a:schemeClr val="tx1"/>
                </a:solidFill>
                <a:effectLst/>
                <a:latin typeface="Arial" charset="0"/>
                <a:ea typeface="+mn-ea"/>
                <a:cs typeface="+mn-cs"/>
              </a:rPr>
              <a:t>andre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ord</a:t>
            </a:r>
            <a:r>
              <a:rPr lang="en-US" sz="1200" kern="1200" baseline="0" dirty="0" smtClean="0">
                <a:solidFill>
                  <a:schemeClr val="tx1"/>
                </a:solidFill>
                <a:effectLst/>
                <a:latin typeface="Arial" charset="0"/>
                <a:ea typeface="+mn-ea"/>
                <a:cs typeface="+mn-cs"/>
              </a:rPr>
              <a:t> en robust, </a:t>
            </a:r>
            <a:r>
              <a:rPr lang="en-US" sz="1200" kern="1200" baseline="0" dirty="0" err="1" smtClean="0">
                <a:solidFill>
                  <a:schemeClr val="tx1"/>
                </a:solidFill>
                <a:effectLst/>
                <a:latin typeface="Arial" charset="0"/>
                <a:ea typeface="+mn-ea"/>
                <a:cs typeface="+mn-cs"/>
              </a:rPr>
              <a:t>målrettet</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og</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engagerende</a:t>
            </a:r>
            <a:r>
              <a:rPr lang="en-US" sz="1200" kern="1200" baseline="0" dirty="0" smtClean="0">
                <a:solidFill>
                  <a:schemeClr val="tx1"/>
                </a:solidFill>
                <a:effectLst/>
                <a:latin typeface="Arial" charset="0"/>
                <a:ea typeface="+mn-ea"/>
                <a:cs typeface="+mn-cs"/>
              </a:rPr>
              <a:t> online </a:t>
            </a:r>
            <a:r>
              <a:rPr lang="en-US" sz="1200" kern="1200" baseline="0" dirty="0" err="1" smtClean="0">
                <a:solidFill>
                  <a:schemeClr val="tx1"/>
                </a:solidFill>
                <a:effectLst/>
                <a:latin typeface="Arial" charset="0"/>
                <a:ea typeface="+mn-ea"/>
                <a:cs typeface="+mn-cs"/>
              </a:rPr>
              <a:t>tilstedeværelse</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er</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helt</a:t>
            </a:r>
            <a:r>
              <a:rPr lang="en-US" sz="1200" kern="1200" baseline="0" dirty="0" smtClean="0">
                <a:solidFill>
                  <a:schemeClr val="tx1"/>
                </a:solidFill>
                <a:effectLst/>
                <a:latin typeface="Arial" charset="0"/>
                <a:ea typeface="+mn-ea"/>
                <a:cs typeface="+mn-cs"/>
              </a:rPr>
              <a:t> essential for </a:t>
            </a:r>
            <a:r>
              <a:rPr lang="en-US" sz="1200" kern="1200" baseline="0" dirty="0" err="1" smtClean="0">
                <a:solidFill>
                  <a:schemeClr val="tx1"/>
                </a:solidFill>
                <a:effectLst/>
                <a:latin typeface="Arial" charset="0"/>
                <a:ea typeface="+mn-ea"/>
                <a:cs typeface="+mn-cs"/>
              </a:rPr>
              <a:t>jer</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som</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annoncører</a:t>
            </a: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endParaRPr lang="en-US" dirty="0"/>
          </a:p>
        </p:txBody>
      </p:sp>
      <p:sp>
        <p:nvSpPr>
          <p:cNvPr id="4" name="Slide Number Placeholder 3"/>
          <p:cNvSpPr>
            <a:spLocks noGrp="1"/>
          </p:cNvSpPr>
          <p:nvPr>
            <p:ph type="sldNum" sz="quarter" idx="10"/>
          </p:nvPr>
        </p:nvSpPr>
        <p:spPr>
          <a:xfrm>
            <a:off x="3884613" y="8684926"/>
            <a:ext cx="2971800" cy="457513"/>
          </a:xfrm>
          <a:prstGeom prst="rect">
            <a:avLst/>
          </a:prstGeom>
        </p:spPr>
        <p:txBody>
          <a:bodyPr/>
          <a:lstStyle/>
          <a:p>
            <a:fld id="{C90EC0CA-2C81-46EC-A2A8-7B44B87302B1}" type="slidenum">
              <a:rPr lang="en-US" smtClean="0">
                <a:solidFill>
                  <a:prstClr val="black"/>
                </a:solidFill>
              </a:rPr>
              <a:pPr/>
              <a:t>65</a:t>
            </a:fld>
            <a:endParaRPr lang="en-US" dirty="0">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6600386"/>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0CBBBA7-1236-4468-89F5-C389874DDE5E}" type="slidenum">
              <a:rPr lang="en-US" smtClean="0"/>
              <a:pPr/>
              <a:t>66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xfrm>
            <a:off x="1143000" y="685800"/>
            <a:ext cx="4572000" cy="3429000"/>
          </a:xfrm>
          <a:ln/>
        </p:spPr>
      </p:sp>
      <p:sp>
        <p:nvSpPr>
          <p:cNvPr id="16386" name="Notes Placeholder 2"/>
          <p:cNvSpPr>
            <a:spLocks noGrp="1"/>
          </p:cNvSpPr>
          <p:nvPr>
            <p:ph type="body" idx="1"/>
          </p:nvPr>
        </p:nvSpPr>
        <p:spPr>
          <a:noFill/>
          <a:ln/>
        </p:spPr>
        <p:txBody>
          <a:bodyPr/>
          <a:lstStyle/>
          <a:p>
            <a:r>
              <a:rPr lang="en-US" dirty="0" smtClean="0">
                <a:ea typeface="ＭＳ Ｐゴシック" charset="-128"/>
              </a:rPr>
              <a:t>I</a:t>
            </a:r>
            <a:r>
              <a:rPr lang="en-US" baseline="0" dirty="0" smtClean="0">
                <a:ea typeface="ＭＳ Ｐゴシック" charset="-128"/>
              </a:rPr>
              <a:t> </a:t>
            </a:r>
            <a:r>
              <a:rPr lang="en-US" baseline="0" dirty="0" err="1" smtClean="0">
                <a:ea typeface="ＭＳ Ｐゴシック" charset="-128"/>
              </a:rPr>
              <a:t>takt</a:t>
            </a:r>
            <a:r>
              <a:rPr lang="en-US" baseline="0" dirty="0" smtClean="0">
                <a:ea typeface="ＭＳ Ｐゴシック" charset="-128"/>
              </a:rPr>
              <a:t> med at folk </a:t>
            </a:r>
            <a:r>
              <a:rPr lang="en-US" baseline="0" dirty="0" err="1" smtClean="0">
                <a:ea typeface="ＭＳ Ｐゴシック" charset="-128"/>
              </a:rPr>
              <a:t>søger</a:t>
            </a:r>
            <a:r>
              <a:rPr lang="en-US" baseline="0" dirty="0" smtClean="0">
                <a:ea typeface="ＭＳ Ｐゴシック" charset="-128"/>
              </a:rPr>
              <a:t> </a:t>
            </a:r>
            <a:r>
              <a:rPr lang="en-US" baseline="0" dirty="0" err="1" smtClean="0">
                <a:ea typeface="ＭＳ Ｐゴシック" charset="-128"/>
              </a:rPr>
              <a:t>efter</a:t>
            </a:r>
            <a:r>
              <a:rPr lang="en-US" baseline="0" dirty="0" smtClean="0">
                <a:ea typeface="ＭＳ Ｐゴシック" charset="-128"/>
              </a:rPr>
              <a:t> mere </a:t>
            </a:r>
            <a:r>
              <a:rPr lang="en-US" baseline="0" dirty="0" err="1" smtClean="0">
                <a:ea typeface="ＭＳ Ｐゴシック" charset="-128"/>
              </a:rPr>
              <a:t>og</a:t>
            </a:r>
            <a:r>
              <a:rPr lang="en-US" baseline="0" dirty="0" smtClean="0">
                <a:ea typeface="ＭＳ Ｐゴシック" charset="-128"/>
              </a:rPr>
              <a:t> mere </a:t>
            </a:r>
            <a:r>
              <a:rPr lang="en-US" baseline="0" dirty="0" err="1" smtClean="0">
                <a:ea typeface="ＭＳ Ｐゴシック" charset="-128"/>
              </a:rPr>
              <a:t>variendende</a:t>
            </a:r>
            <a:r>
              <a:rPr lang="en-US" baseline="0" dirty="0" smtClean="0">
                <a:ea typeface="ＭＳ Ｐゴシック" charset="-128"/>
              </a:rPr>
              <a:t> information </a:t>
            </a:r>
            <a:r>
              <a:rPr lang="en-US" baseline="0" dirty="0" err="1" smtClean="0">
                <a:ea typeface="ＭＳ Ｐゴシック" charset="-128"/>
              </a:rPr>
              <a:t>så</a:t>
            </a:r>
            <a:r>
              <a:rPr lang="en-US" baseline="0" dirty="0" smtClean="0">
                <a:ea typeface="ＭＳ Ｐゴシック" charset="-128"/>
              </a:rPr>
              <a:t> </a:t>
            </a:r>
            <a:r>
              <a:rPr lang="en-US" baseline="0" dirty="0" err="1" smtClean="0">
                <a:ea typeface="ＭＳ Ｐゴシック" charset="-128"/>
              </a:rPr>
              <a:t>har</a:t>
            </a:r>
            <a:r>
              <a:rPr lang="en-US" baseline="0" dirty="0" smtClean="0">
                <a:ea typeface="ＭＳ Ｐゴシック" charset="-128"/>
              </a:rPr>
              <a:t> vi </a:t>
            </a:r>
            <a:r>
              <a:rPr lang="en-US" baseline="0" dirty="0" err="1" smtClean="0">
                <a:ea typeface="ＭＳ Ｐゴシック" charset="-128"/>
              </a:rPr>
              <a:t>også</a:t>
            </a:r>
            <a:r>
              <a:rPr lang="en-US" baseline="0" dirty="0" smtClean="0">
                <a:ea typeface="ＭＳ Ｐゴシック" charset="-128"/>
              </a:rPr>
              <a:t> </a:t>
            </a:r>
            <a:r>
              <a:rPr lang="en-US" baseline="0" dirty="0" err="1" smtClean="0">
                <a:ea typeface="ＭＳ Ｐゴシック" charset="-128"/>
              </a:rPr>
              <a:t>været</a:t>
            </a:r>
            <a:r>
              <a:rPr lang="en-US" baseline="0" dirty="0" smtClean="0">
                <a:ea typeface="ＭＳ Ｐゴシック" charset="-128"/>
              </a:rPr>
              <a:t> </a:t>
            </a:r>
            <a:r>
              <a:rPr lang="en-US" baseline="0" dirty="0" err="1" smtClean="0">
                <a:ea typeface="ＭＳ Ｐゴシック" charset="-128"/>
              </a:rPr>
              <a:t>nødt</a:t>
            </a:r>
            <a:r>
              <a:rPr lang="en-US" baseline="0" dirty="0" smtClean="0">
                <a:ea typeface="ＭＳ Ｐゴシック" charset="-128"/>
              </a:rPr>
              <a:t> </a:t>
            </a:r>
            <a:r>
              <a:rPr lang="en-US" baseline="0" dirty="0" err="1" smtClean="0">
                <a:ea typeface="ＭＳ Ｐゴシック" charset="-128"/>
              </a:rPr>
              <a:t>til</a:t>
            </a:r>
            <a:r>
              <a:rPr lang="en-US" baseline="0" dirty="0" smtClean="0">
                <a:ea typeface="ＭＳ Ｐゴシック" charset="-128"/>
              </a:rPr>
              <a:t> at </a:t>
            </a:r>
            <a:r>
              <a:rPr lang="en-US" baseline="0" dirty="0" err="1" smtClean="0">
                <a:ea typeface="ＭＳ Ｐゴシック" charset="-128"/>
              </a:rPr>
              <a:t>eksperiemntere</a:t>
            </a:r>
            <a:r>
              <a:rPr lang="en-US" baseline="0" dirty="0" smtClean="0">
                <a:ea typeface="ＭＳ Ｐゴシック" charset="-128"/>
              </a:rPr>
              <a:t> </a:t>
            </a:r>
            <a:r>
              <a:rPr lang="en-US" baseline="0" dirty="0" err="1" smtClean="0">
                <a:ea typeface="ＭＳ Ｐゴシック" charset="-128"/>
              </a:rPr>
              <a:t>og</a:t>
            </a:r>
            <a:r>
              <a:rPr lang="en-US" baseline="0" dirty="0" smtClean="0">
                <a:ea typeface="ＭＳ Ｐゴシック" charset="-128"/>
              </a:rPr>
              <a:t> </a:t>
            </a:r>
            <a:r>
              <a:rPr lang="en-US" baseline="0" dirty="0" err="1" smtClean="0">
                <a:ea typeface="ＭＳ Ｐゴシック" charset="-128"/>
              </a:rPr>
              <a:t>videreudvikle</a:t>
            </a:r>
            <a:r>
              <a:rPr lang="en-US" baseline="0" dirty="0" smtClean="0">
                <a:ea typeface="ＭＳ Ｐゴシック" charset="-128"/>
              </a:rPr>
              <a:t> </a:t>
            </a:r>
            <a:r>
              <a:rPr lang="en-US" baseline="0" dirty="0" err="1" smtClean="0">
                <a:ea typeface="ＭＳ Ｐゴシック" charset="-128"/>
              </a:rPr>
              <a:t>på</a:t>
            </a:r>
            <a:r>
              <a:rPr lang="en-US" baseline="0" dirty="0" smtClean="0">
                <a:ea typeface="ＭＳ Ｐゴシック" charset="-128"/>
              </a:rPr>
              <a:t> </a:t>
            </a:r>
            <a:r>
              <a:rPr lang="en-US" baseline="0" dirty="0" err="1" smtClean="0">
                <a:ea typeface="ＭＳ Ｐゴシック" charset="-128"/>
              </a:rPr>
              <a:t>vores</a:t>
            </a:r>
            <a:r>
              <a:rPr lang="en-US" baseline="0" dirty="0" smtClean="0">
                <a:ea typeface="ＭＳ Ｐゴシック" charset="-128"/>
              </a:rPr>
              <a:t> </a:t>
            </a:r>
            <a:r>
              <a:rPr lang="en-US" baseline="0" dirty="0" err="1" smtClean="0">
                <a:ea typeface="ＭＳ Ｐゴシック" charset="-128"/>
              </a:rPr>
              <a:t>reklamer</a:t>
            </a:r>
            <a:endParaRPr lang="en-US" baseline="0" dirty="0" smtClean="0">
              <a:ea typeface="ＭＳ Ｐゴシック" charset="-128"/>
            </a:endParaRPr>
          </a:p>
          <a:p>
            <a:endParaRPr lang="en-US" baseline="0" dirty="0" smtClean="0">
              <a:ea typeface="ＭＳ Ｐゴシック" charset="-128"/>
            </a:endParaRPr>
          </a:p>
          <a:p>
            <a:r>
              <a:rPr lang="en-US" baseline="0" dirty="0" err="1" smtClean="0">
                <a:ea typeface="ＭＳ Ｐゴシック" charset="-128"/>
              </a:rPr>
              <a:t>Reklamerne</a:t>
            </a:r>
            <a:r>
              <a:rPr lang="en-US" baseline="0" dirty="0" smtClean="0">
                <a:ea typeface="ＭＳ Ｐゴシック" charset="-128"/>
              </a:rPr>
              <a:t> </a:t>
            </a:r>
            <a:r>
              <a:rPr lang="en-US" baseline="0" dirty="0" err="1" smtClean="0">
                <a:ea typeface="ＭＳ Ｐゴシック" charset="-128"/>
              </a:rPr>
              <a:t>skal</a:t>
            </a:r>
            <a:r>
              <a:rPr lang="en-US" baseline="0" dirty="0" smtClean="0">
                <a:ea typeface="ＭＳ Ｐゴシック" charset="-128"/>
              </a:rPr>
              <a:t> I </a:t>
            </a:r>
            <a:r>
              <a:rPr lang="en-US" baseline="0" dirty="0" err="1" smtClean="0">
                <a:ea typeface="ＭＳ Ｐゴシック" charset="-128"/>
              </a:rPr>
              <a:t>højere</a:t>
            </a:r>
            <a:r>
              <a:rPr lang="en-US" baseline="0" dirty="0" smtClean="0">
                <a:ea typeface="ＭＳ Ｐゴシック" charset="-128"/>
              </a:rPr>
              <a:t> grad </a:t>
            </a:r>
            <a:r>
              <a:rPr lang="en-US" baseline="0" dirty="0" err="1" smtClean="0">
                <a:ea typeface="ＭＳ Ｐゴシック" charset="-128"/>
              </a:rPr>
              <a:t>kunne</a:t>
            </a:r>
            <a:r>
              <a:rPr lang="en-US" baseline="0" dirty="0" smtClean="0">
                <a:ea typeface="ＭＳ Ｐゴシック" charset="-128"/>
              </a:rPr>
              <a:t> give </a:t>
            </a:r>
            <a:r>
              <a:rPr lang="en-US" baseline="0" dirty="0" err="1" smtClean="0">
                <a:ea typeface="ＭＳ Ｐゴシック" charset="-128"/>
              </a:rPr>
              <a:t>relevante</a:t>
            </a:r>
            <a:r>
              <a:rPr lang="en-US" baseline="0" dirty="0" smtClean="0">
                <a:ea typeface="ＭＳ Ｐゴシック" charset="-128"/>
              </a:rPr>
              <a:t> </a:t>
            </a:r>
            <a:r>
              <a:rPr lang="en-US" baseline="0" dirty="0" err="1" smtClean="0">
                <a:ea typeface="ＭＳ Ｐゴシック" charset="-128"/>
              </a:rPr>
              <a:t>svar</a:t>
            </a:r>
            <a:r>
              <a:rPr lang="en-US" baseline="0" dirty="0" smtClean="0">
                <a:ea typeface="ＭＳ Ｐゴシック" charset="-128"/>
              </a:rPr>
              <a:t> </a:t>
            </a:r>
            <a:r>
              <a:rPr lang="en-US" baseline="0" dirty="0" err="1" smtClean="0">
                <a:ea typeface="ＭＳ Ｐゴシック" charset="-128"/>
              </a:rPr>
              <a:t>og</a:t>
            </a:r>
            <a:r>
              <a:rPr lang="en-US" baseline="0" dirty="0" smtClean="0">
                <a:ea typeface="ＭＳ Ｐゴシック" charset="-128"/>
              </a:rPr>
              <a:t> </a:t>
            </a:r>
            <a:r>
              <a:rPr lang="en-US" baseline="0" dirty="0" err="1" smtClean="0">
                <a:ea typeface="ＭＳ Ｐゴシック" charset="-128"/>
              </a:rPr>
              <a:t>gerne</a:t>
            </a:r>
            <a:r>
              <a:rPr lang="en-US" baseline="0" dirty="0" smtClean="0">
                <a:ea typeface="ＭＳ Ｐゴシック" charset="-128"/>
              </a:rPr>
              <a:t> </a:t>
            </a:r>
            <a:r>
              <a:rPr lang="en-US" baseline="0" dirty="0" err="1" smtClean="0">
                <a:ea typeface="ＭＳ Ｐゴシック" charset="-128"/>
              </a:rPr>
              <a:t>på</a:t>
            </a:r>
            <a:r>
              <a:rPr lang="en-US" baseline="0" dirty="0" smtClean="0">
                <a:ea typeface="ＭＳ Ｐゴシック" charset="-128"/>
              </a:rPr>
              <a:t> en mere rig </a:t>
            </a:r>
            <a:r>
              <a:rPr lang="en-US" baseline="0" dirty="0" err="1" smtClean="0">
                <a:ea typeface="ＭＳ Ｐゴシック" charset="-128"/>
              </a:rPr>
              <a:t>og</a:t>
            </a:r>
            <a:r>
              <a:rPr lang="en-US" baseline="0" dirty="0" smtClean="0">
                <a:ea typeface="ＭＳ Ｐゴシック" charset="-128"/>
              </a:rPr>
              <a:t> </a:t>
            </a:r>
            <a:r>
              <a:rPr lang="en-US" baseline="0" dirty="0" err="1" smtClean="0">
                <a:ea typeface="ＭＳ Ｐゴシック" charset="-128"/>
              </a:rPr>
              <a:t>interesant</a:t>
            </a:r>
            <a:r>
              <a:rPr lang="en-US" baseline="0" dirty="0" smtClean="0">
                <a:ea typeface="ＭＳ Ｐゴシック" charset="-128"/>
              </a:rPr>
              <a:t> </a:t>
            </a:r>
            <a:r>
              <a:rPr lang="en-US" baseline="0" dirty="0" err="1" smtClean="0">
                <a:ea typeface="ＭＳ Ｐゴシック" charset="-128"/>
              </a:rPr>
              <a:t>måde</a:t>
            </a:r>
            <a:r>
              <a:rPr lang="en-US" baseline="0" dirty="0" smtClean="0">
                <a:ea typeface="ＭＳ Ｐゴシック" charset="-128"/>
              </a:rPr>
              <a:t>. </a:t>
            </a:r>
            <a:r>
              <a:rPr lang="en-US" baseline="0" dirty="0" err="1" smtClean="0">
                <a:ea typeface="ＭＳ Ｐゴシック" charset="-128"/>
              </a:rPr>
              <a:t>Det</a:t>
            </a:r>
            <a:r>
              <a:rPr lang="en-US" baseline="0" dirty="0" smtClean="0">
                <a:ea typeface="ＭＳ Ｐゴシック" charset="-128"/>
              </a:rPr>
              <a:t> </a:t>
            </a:r>
            <a:r>
              <a:rPr lang="en-US" baseline="0" dirty="0" err="1" smtClean="0">
                <a:ea typeface="ＭＳ Ｐゴシック" charset="-128"/>
              </a:rPr>
              <a:t>endelige</a:t>
            </a:r>
            <a:r>
              <a:rPr lang="en-US" baseline="0" dirty="0" smtClean="0">
                <a:ea typeface="ＭＳ Ｐゴシック" charset="-128"/>
              </a:rPr>
              <a:t> </a:t>
            </a:r>
            <a:r>
              <a:rPr lang="en-US" baseline="0" dirty="0" err="1" smtClean="0">
                <a:ea typeface="ＭＳ Ｐゴシック" charset="-128"/>
              </a:rPr>
              <a:t>mål</a:t>
            </a:r>
            <a:r>
              <a:rPr lang="en-US" baseline="0" dirty="0" smtClean="0">
                <a:ea typeface="ＭＳ Ｐゴシック" charset="-128"/>
              </a:rPr>
              <a:t> </a:t>
            </a:r>
            <a:r>
              <a:rPr lang="en-US" baseline="0" dirty="0" err="1" smtClean="0">
                <a:ea typeface="ＭＳ Ｐゴシック" charset="-128"/>
              </a:rPr>
              <a:t>er</a:t>
            </a:r>
            <a:r>
              <a:rPr lang="en-US" baseline="0" dirty="0" smtClean="0">
                <a:ea typeface="ＭＳ Ｐゴシック" charset="-128"/>
              </a:rPr>
              <a:t> </a:t>
            </a:r>
            <a:r>
              <a:rPr lang="en-US" baseline="0" dirty="0" err="1" smtClean="0">
                <a:ea typeface="ＭＳ Ｐゴシック" charset="-128"/>
              </a:rPr>
              <a:t>jo</a:t>
            </a:r>
            <a:r>
              <a:rPr lang="en-US" baseline="0" dirty="0" smtClean="0">
                <a:ea typeface="ＭＳ Ｐゴシック" charset="-128"/>
              </a:rPr>
              <a:t> at </a:t>
            </a:r>
            <a:r>
              <a:rPr lang="en-US" baseline="0" dirty="0" err="1" smtClean="0">
                <a:ea typeface="ＭＳ Ｐゴシック" charset="-128"/>
              </a:rPr>
              <a:t>kunne</a:t>
            </a:r>
            <a:r>
              <a:rPr lang="en-US" baseline="0" dirty="0" smtClean="0">
                <a:ea typeface="ＭＳ Ｐゴシック" charset="-128"/>
              </a:rPr>
              <a:t> et </a:t>
            </a:r>
            <a:r>
              <a:rPr lang="en-US" baseline="0" dirty="0" err="1" smtClean="0">
                <a:ea typeface="ＭＳ Ｐゴシック" charset="-128"/>
              </a:rPr>
              <a:t>svar</a:t>
            </a:r>
            <a:r>
              <a:rPr lang="en-US" baseline="0" dirty="0" smtClean="0">
                <a:ea typeface="ＭＳ Ｐゴシック" charset="-128"/>
              </a:rPr>
              <a:t> </a:t>
            </a:r>
            <a:r>
              <a:rPr lang="en-US" baseline="0" dirty="0" err="1" smtClean="0">
                <a:ea typeface="ＭＳ Ｐゴシック" charset="-128"/>
              </a:rPr>
              <a:t>ALThvad</a:t>
            </a:r>
            <a:r>
              <a:rPr lang="en-US" baseline="0" dirty="0" smtClean="0">
                <a:ea typeface="ＭＳ Ｐゴシック" charset="-128"/>
              </a:rPr>
              <a:t> </a:t>
            </a:r>
            <a:r>
              <a:rPr lang="en-US" baseline="0" dirty="0" err="1" smtClean="0">
                <a:ea typeface="ＭＳ Ｐゴシック" charset="-128"/>
              </a:rPr>
              <a:t>forbrugeren</a:t>
            </a:r>
            <a:r>
              <a:rPr lang="en-US" baseline="0" dirty="0" smtClean="0">
                <a:ea typeface="ＭＳ Ｐゴシック" charset="-128"/>
              </a:rPr>
              <a:t> </a:t>
            </a:r>
            <a:r>
              <a:rPr lang="en-US" baseline="0" dirty="0" err="1" smtClean="0">
                <a:ea typeface="ＭＳ Ｐゴシック" charset="-128"/>
              </a:rPr>
              <a:t>leder</a:t>
            </a:r>
            <a:r>
              <a:rPr lang="en-US" baseline="0" dirty="0" smtClean="0">
                <a:ea typeface="ＭＳ Ｐゴシック" charset="-128"/>
              </a:rPr>
              <a:t> </a:t>
            </a:r>
            <a:r>
              <a:rPr lang="en-US" baseline="0" dirty="0" err="1" smtClean="0">
                <a:ea typeface="ＭＳ Ｐゴシック" charset="-128"/>
              </a:rPr>
              <a:t>efter</a:t>
            </a:r>
            <a:r>
              <a:rPr lang="en-US" baseline="0" dirty="0" smtClean="0">
                <a:ea typeface="ＭＳ Ｐゴシック" charset="-128"/>
              </a:rPr>
              <a:t>: </a:t>
            </a:r>
          </a:p>
          <a:p>
            <a:endParaRPr lang="en-US" baseline="0" dirty="0" smtClean="0">
              <a:ea typeface="ＭＳ Ｐゴシック" charset="-128"/>
            </a:endParaRPr>
          </a:p>
          <a:p>
            <a:r>
              <a:rPr lang="en-US" baseline="0" dirty="0" err="1" smtClean="0">
                <a:ea typeface="ＭＳ Ｐゴシック" charset="-128"/>
              </a:rPr>
              <a:t>om</a:t>
            </a:r>
            <a:r>
              <a:rPr lang="en-US" baseline="0" dirty="0" smtClean="0">
                <a:ea typeface="ＭＳ Ｐゴシック" charset="-128"/>
              </a:rPr>
              <a:t> </a:t>
            </a:r>
            <a:r>
              <a:rPr lang="en-US" baseline="0" dirty="0" err="1" smtClean="0">
                <a:ea typeface="ＭＳ Ｐゴシック" charset="-128"/>
              </a:rPr>
              <a:t>det</a:t>
            </a:r>
            <a:r>
              <a:rPr lang="en-US" baseline="0" dirty="0" smtClean="0">
                <a:ea typeface="ＭＳ Ｐゴシック" charset="-128"/>
              </a:rPr>
              <a:t> </a:t>
            </a:r>
            <a:r>
              <a:rPr lang="en-US" baseline="0" dirty="0" err="1" smtClean="0">
                <a:ea typeface="ＭＳ Ｐゴシック" charset="-128"/>
              </a:rPr>
              <a:t>så</a:t>
            </a:r>
            <a:r>
              <a:rPr lang="en-US" baseline="0" dirty="0" smtClean="0">
                <a:ea typeface="ＭＳ Ｐゴシック" charset="-128"/>
              </a:rPr>
              <a:t> </a:t>
            </a:r>
            <a:r>
              <a:rPr lang="en-US" baseline="0" dirty="0" err="1" smtClean="0">
                <a:ea typeface="ＭＳ Ｐゴシック" charset="-128"/>
              </a:rPr>
              <a:t>er</a:t>
            </a:r>
            <a:r>
              <a:rPr lang="en-US" baseline="0" dirty="0" smtClean="0">
                <a:ea typeface="ＭＳ Ｐゴシック" charset="-128"/>
              </a:rPr>
              <a:t> den </a:t>
            </a:r>
            <a:r>
              <a:rPr lang="en-US" baseline="0" dirty="0" err="1" smtClean="0">
                <a:ea typeface="ＭＳ Ｐゴシック" charset="-128"/>
              </a:rPr>
              <a:t>nærmeste</a:t>
            </a:r>
            <a:r>
              <a:rPr lang="en-US" baseline="0" dirty="0" smtClean="0">
                <a:ea typeface="ＭＳ Ｐゴシック" charset="-128"/>
              </a:rPr>
              <a:t> </a:t>
            </a:r>
            <a:r>
              <a:rPr lang="en-US" baseline="0" dirty="0" err="1" smtClean="0">
                <a:ea typeface="ＭＳ Ｐゴシック" charset="-128"/>
              </a:rPr>
              <a:t>resturant</a:t>
            </a:r>
            <a:r>
              <a:rPr lang="en-US" baseline="0" dirty="0" smtClean="0">
                <a:ea typeface="ＭＳ Ｐゴシック" charset="-128"/>
              </a:rPr>
              <a:t> med en </a:t>
            </a:r>
            <a:r>
              <a:rPr lang="en-US" baseline="0" dirty="0" err="1" smtClean="0">
                <a:ea typeface="ＭＳ Ｐゴシック" charset="-128"/>
              </a:rPr>
              <a:t>reklame</a:t>
            </a:r>
            <a:r>
              <a:rPr lang="en-US" baseline="0" dirty="0" smtClean="0">
                <a:ea typeface="ＭＳ Ｐゴシック" charset="-128"/>
              </a:rPr>
              <a:t> med maps</a:t>
            </a:r>
          </a:p>
          <a:p>
            <a:r>
              <a:rPr lang="en-US" baseline="0" dirty="0" err="1" smtClean="0">
                <a:ea typeface="ＭＳ Ｐゴシック" charset="-128"/>
              </a:rPr>
              <a:t>Hvis</a:t>
            </a:r>
            <a:r>
              <a:rPr lang="en-US" baseline="0" dirty="0" smtClean="0">
                <a:ea typeface="ＭＳ Ｐゴシック" charset="-128"/>
              </a:rPr>
              <a:t> de </a:t>
            </a:r>
            <a:r>
              <a:rPr lang="en-US" baseline="0" dirty="0" err="1" smtClean="0">
                <a:ea typeface="ＭＳ Ｐゴシック" charset="-128"/>
              </a:rPr>
              <a:t>vil</a:t>
            </a:r>
            <a:r>
              <a:rPr lang="en-US" baseline="0" dirty="0" smtClean="0">
                <a:ea typeface="ＭＳ Ｐゴシック" charset="-128"/>
              </a:rPr>
              <a:t> </a:t>
            </a:r>
            <a:r>
              <a:rPr lang="en-US" baseline="0" dirty="0" err="1" smtClean="0">
                <a:ea typeface="ＭＳ Ｐゴシック" charset="-128"/>
              </a:rPr>
              <a:t>sammenligne</a:t>
            </a:r>
            <a:r>
              <a:rPr lang="en-US" baseline="0" dirty="0" smtClean="0">
                <a:ea typeface="ＭＳ Ｐゴシック" charset="-128"/>
              </a:rPr>
              <a:t> </a:t>
            </a:r>
            <a:r>
              <a:rPr lang="en-US" baseline="0" dirty="0" err="1" smtClean="0">
                <a:ea typeface="ＭＳ Ｐゴシック" charset="-128"/>
              </a:rPr>
              <a:t>priser</a:t>
            </a:r>
            <a:r>
              <a:rPr lang="en-US" baseline="0" dirty="0" smtClean="0">
                <a:ea typeface="ＭＳ Ｐゴシック" charset="-128"/>
              </a:rPr>
              <a:t> </a:t>
            </a:r>
            <a:r>
              <a:rPr lang="en-US" baseline="0" dirty="0" err="1" smtClean="0">
                <a:ea typeface="ＭＳ Ｐゴシック" charset="-128"/>
              </a:rPr>
              <a:t>på</a:t>
            </a:r>
            <a:r>
              <a:rPr lang="en-US" baseline="0" dirty="0" smtClean="0">
                <a:ea typeface="ＭＳ Ｐゴシック" charset="-128"/>
              </a:rPr>
              <a:t> dig </a:t>
            </a:r>
            <a:r>
              <a:rPr lang="en-US" baseline="0" dirty="0" err="1" smtClean="0">
                <a:ea typeface="ＭＳ Ｐゴシック" charset="-128"/>
              </a:rPr>
              <a:t>kameraer</a:t>
            </a:r>
            <a:r>
              <a:rPr lang="en-US" baseline="0" dirty="0" smtClean="0">
                <a:ea typeface="ＭＳ Ｐゴシック" charset="-128"/>
              </a:rPr>
              <a:t> – at de </a:t>
            </a:r>
            <a:r>
              <a:rPr lang="en-US" baseline="0" dirty="0" err="1" smtClean="0">
                <a:ea typeface="ＭＳ Ｐゴシック" charset="-128"/>
              </a:rPr>
              <a:t>så</a:t>
            </a:r>
            <a:r>
              <a:rPr lang="en-US" baseline="0" dirty="0" smtClean="0">
                <a:ea typeface="ＭＳ Ｐゴシック" charset="-128"/>
              </a:rPr>
              <a:t> </a:t>
            </a:r>
            <a:r>
              <a:rPr lang="en-US" baseline="0" dirty="0" err="1" smtClean="0">
                <a:ea typeface="ＭＳ Ｐゴシック" charset="-128"/>
              </a:rPr>
              <a:t>kan</a:t>
            </a:r>
            <a:r>
              <a:rPr lang="en-US" baseline="0" dirty="0" smtClean="0">
                <a:ea typeface="ＭＳ Ｐゴシック" charset="-128"/>
              </a:rPr>
              <a:t> </a:t>
            </a:r>
            <a:r>
              <a:rPr lang="en-US" baseline="0" dirty="0" err="1" smtClean="0">
                <a:ea typeface="ＭＳ Ｐゴシック" charset="-128"/>
              </a:rPr>
              <a:t>få</a:t>
            </a:r>
            <a:r>
              <a:rPr lang="en-US" baseline="0" dirty="0" smtClean="0">
                <a:ea typeface="ＭＳ Ｐゴシック" charset="-128"/>
              </a:rPr>
              <a:t> en </a:t>
            </a:r>
            <a:r>
              <a:rPr lang="en-US" baseline="0" dirty="0" err="1" smtClean="0">
                <a:ea typeface="ＭＳ Ｐゴシック" charset="-128"/>
              </a:rPr>
              <a:t>reklame</a:t>
            </a:r>
            <a:r>
              <a:rPr lang="en-US" baseline="0" dirty="0" smtClean="0">
                <a:ea typeface="ＭＳ Ｐゴシック" charset="-128"/>
              </a:rPr>
              <a:t> med </a:t>
            </a:r>
            <a:r>
              <a:rPr lang="en-US" baseline="0" dirty="0" err="1" smtClean="0">
                <a:ea typeface="ＭＳ Ｐゴシック" charset="-128"/>
              </a:rPr>
              <a:t>både</a:t>
            </a:r>
            <a:r>
              <a:rPr lang="en-US" baseline="0" dirty="0" smtClean="0">
                <a:ea typeface="ＭＳ Ｐゴシック" charset="-128"/>
              </a:rPr>
              <a:t> </a:t>
            </a:r>
            <a:r>
              <a:rPr lang="en-US" baseline="0" dirty="0" err="1" smtClean="0">
                <a:ea typeface="ＭＳ Ｐゴシック" charset="-128"/>
              </a:rPr>
              <a:t>billeder</a:t>
            </a:r>
            <a:r>
              <a:rPr lang="en-US" baseline="0" dirty="0" smtClean="0">
                <a:ea typeface="ＭＳ Ｐゴシック" charset="-128"/>
              </a:rPr>
              <a:t>, </a:t>
            </a:r>
            <a:r>
              <a:rPr lang="en-US" baseline="0" dirty="0" err="1" smtClean="0">
                <a:ea typeface="ＭＳ Ｐゴシック" charset="-128"/>
              </a:rPr>
              <a:t>pris</a:t>
            </a:r>
            <a:r>
              <a:rPr lang="en-US" baseline="0" dirty="0" smtClean="0">
                <a:ea typeface="ＭＳ Ｐゴシック" charset="-128"/>
              </a:rPr>
              <a:t> info </a:t>
            </a:r>
            <a:r>
              <a:rPr lang="en-US" baseline="0" dirty="0" err="1" smtClean="0">
                <a:ea typeface="ＭＳ Ｐゴシック" charset="-128"/>
              </a:rPr>
              <a:t>og</a:t>
            </a:r>
            <a:r>
              <a:rPr lang="en-US" baseline="0" dirty="0" smtClean="0">
                <a:ea typeface="ＭＳ Ｐゴシック" charset="-128"/>
              </a:rPr>
              <a:t> </a:t>
            </a:r>
            <a:r>
              <a:rPr lang="en-US" baseline="0" dirty="0" err="1" smtClean="0">
                <a:ea typeface="ＭＳ Ｐゴシック" charset="-128"/>
              </a:rPr>
              <a:t>anmeldelser</a:t>
            </a:r>
            <a:endParaRPr lang="en-US" baseline="0" dirty="0" smtClean="0">
              <a:ea typeface="ＭＳ Ｐゴシック" charset="-128"/>
            </a:endParaRPr>
          </a:p>
          <a:p>
            <a:r>
              <a:rPr lang="en-US" baseline="0" dirty="0" err="1" smtClean="0">
                <a:ea typeface="ＭＳ Ｐゴシック" charset="-128"/>
              </a:rPr>
              <a:t>Hvis</a:t>
            </a:r>
            <a:r>
              <a:rPr lang="en-US" baseline="0" dirty="0" smtClean="0">
                <a:ea typeface="ＭＳ Ｐゴシック" charset="-128"/>
              </a:rPr>
              <a:t> de </a:t>
            </a:r>
            <a:r>
              <a:rPr lang="en-US" baseline="0" dirty="0" err="1" smtClean="0">
                <a:ea typeface="ＭＳ Ｐゴシック" charset="-128"/>
              </a:rPr>
              <a:t>leder</a:t>
            </a:r>
            <a:r>
              <a:rPr lang="en-US" baseline="0" dirty="0" smtClean="0">
                <a:ea typeface="ＭＳ Ｐゴシック" charset="-128"/>
              </a:rPr>
              <a:t> </a:t>
            </a:r>
            <a:r>
              <a:rPr lang="en-US" baseline="0" dirty="0" err="1" smtClean="0">
                <a:ea typeface="ＭＳ Ｐゴシック" charset="-128"/>
              </a:rPr>
              <a:t>efter</a:t>
            </a:r>
            <a:r>
              <a:rPr lang="en-US" baseline="0" dirty="0" smtClean="0">
                <a:ea typeface="ＭＳ Ｐゴシック" charset="-128"/>
              </a:rPr>
              <a:t> en film at de </a:t>
            </a:r>
            <a:r>
              <a:rPr lang="en-US" baseline="0" dirty="0" err="1" smtClean="0">
                <a:ea typeface="ＭＳ Ｐゴシック" charset="-128"/>
              </a:rPr>
              <a:t>akn</a:t>
            </a:r>
            <a:r>
              <a:rPr lang="en-US" baseline="0" dirty="0" smtClean="0">
                <a:ea typeface="ＭＳ Ｐゴシック" charset="-128"/>
              </a:rPr>
              <a:t> se </a:t>
            </a:r>
            <a:r>
              <a:rPr lang="en-US" baseline="0" dirty="0" err="1" smtClean="0">
                <a:ea typeface="ＭＳ Ｐゴシック" charset="-128"/>
              </a:rPr>
              <a:t>traileren</a:t>
            </a:r>
            <a:r>
              <a:rPr lang="en-US" baseline="0" dirty="0" smtClean="0">
                <a:ea typeface="ＭＳ Ｐゴシック" charset="-128"/>
              </a:rPr>
              <a:t> </a:t>
            </a:r>
            <a:r>
              <a:rPr lang="en-US" baseline="0" dirty="0" err="1" smtClean="0">
                <a:ea typeface="ＭＳ Ｐゴシック" charset="-128"/>
              </a:rPr>
              <a:t>og</a:t>
            </a:r>
            <a:r>
              <a:rPr lang="en-US" baseline="0" dirty="0" smtClean="0">
                <a:ea typeface="ＭＳ Ｐゴシック" charset="-128"/>
              </a:rPr>
              <a:t> </a:t>
            </a:r>
            <a:r>
              <a:rPr lang="en-US" baseline="0" dirty="0" err="1" smtClean="0">
                <a:ea typeface="ＭＳ Ｐゴシック" charset="-128"/>
              </a:rPr>
              <a:t>og</a:t>
            </a:r>
            <a:r>
              <a:rPr lang="en-US" baseline="0" dirty="0" smtClean="0">
                <a:ea typeface="ＭＳ Ｐゴシック" charset="-128"/>
              </a:rPr>
              <a:t> </a:t>
            </a:r>
            <a:r>
              <a:rPr lang="en-US" baseline="0" dirty="0" err="1" smtClean="0">
                <a:ea typeface="ＭＳ Ｐゴシック" charset="-128"/>
              </a:rPr>
              <a:t>spiletider</a:t>
            </a:r>
            <a:endParaRPr lang="en-US" baseline="0" dirty="0" smtClean="0">
              <a:ea typeface="ＭＳ Ｐゴシック" charset="-128"/>
            </a:endParaRPr>
          </a:p>
          <a:p>
            <a:r>
              <a:rPr lang="en-US" baseline="0" dirty="0" err="1" smtClean="0">
                <a:ea typeface="ＭＳ Ｐゴシック" charset="-128"/>
              </a:rPr>
              <a:t>Hvis</a:t>
            </a:r>
            <a:r>
              <a:rPr lang="en-US" baseline="0" dirty="0" smtClean="0">
                <a:ea typeface="ＭＳ Ｐゴシック" charset="-128"/>
              </a:rPr>
              <a:t> de </a:t>
            </a:r>
            <a:r>
              <a:rPr lang="en-US" baseline="0" dirty="0" err="1" smtClean="0">
                <a:ea typeface="ＭＳ Ｐゴシック" charset="-128"/>
              </a:rPr>
              <a:t>gerne</a:t>
            </a:r>
            <a:r>
              <a:rPr lang="en-US" baseline="0" dirty="0" smtClean="0">
                <a:ea typeface="ＭＳ Ｐゴシック" charset="-128"/>
              </a:rPr>
              <a:t> </a:t>
            </a:r>
            <a:r>
              <a:rPr lang="en-US" baseline="0" dirty="0" err="1" smtClean="0">
                <a:ea typeface="ＭＳ Ｐゴシック" charset="-128"/>
              </a:rPr>
              <a:t>selv</a:t>
            </a:r>
            <a:r>
              <a:rPr lang="en-US" baseline="0" dirty="0" smtClean="0">
                <a:ea typeface="ＭＳ Ｐゴシック" charset="-128"/>
              </a:rPr>
              <a:t> </a:t>
            </a:r>
            <a:r>
              <a:rPr lang="en-US" baseline="0" dirty="0" err="1" smtClean="0">
                <a:ea typeface="ＭＳ Ｐゴシック" charset="-128"/>
              </a:rPr>
              <a:t>vil</a:t>
            </a:r>
            <a:r>
              <a:rPr lang="en-US" baseline="0" dirty="0" smtClean="0">
                <a:ea typeface="ＭＳ Ｐゴシック" charset="-128"/>
              </a:rPr>
              <a:t> </a:t>
            </a:r>
            <a:r>
              <a:rPr lang="en-US" baseline="0" dirty="0" err="1" smtClean="0">
                <a:ea typeface="ＭＳ Ｐゴシック" charset="-128"/>
              </a:rPr>
              <a:t>bestemme</a:t>
            </a:r>
            <a:r>
              <a:rPr lang="en-US" baseline="0" dirty="0" smtClean="0">
                <a:ea typeface="ＭＳ Ｐゴシック" charset="-128"/>
              </a:rPr>
              <a:t> </a:t>
            </a:r>
            <a:r>
              <a:rPr lang="en-US" baseline="0" dirty="0" err="1" smtClean="0">
                <a:ea typeface="ＭＳ Ｐゴシック" charset="-128"/>
              </a:rPr>
              <a:t>hvor</a:t>
            </a:r>
            <a:r>
              <a:rPr lang="en-US" baseline="0" dirty="0" smtClean="0">
                <a:ea typeface="ＭＳ Ｐゴシック" charset="-128"/>
              </a:rPr>
              <a:t> de </a:t>
            </a:r>
            <a:r>
              <a:rPr lang="en-US" baseline="0" dirty="0" err="1" smtClean="0">
                <a:ea typeface="ＭＳ Ｐゴシック" charset="-128"/>
              </a:rPr>
              <a:t>hvor</a:t>
            </a:r>
            <a:r>
              <a:rPr lang="en-US" baseline="0" dirty="0" smtClean="0">
                <a:ea typeface="ＭＳ Ｐゴシック" charset="-128"/>
              </a:rPr>
              <a:t> de </a:t>
            </a:r>
            <a:r>
              <a:rPr lang="en-US" baseline="0" dirty="0" err="1" smtClean="0">
                <a:ea typeface="ＭＳ Ｐゴシック" charset="-128"/>
              </a:rPr>
              <a:t>vil</a:t>
            </a:r>
            <a:r>
              <a:rPr lang="en-US" baseline="0" dirty="0" smtClean="0">
                <a:ea typeface="ＭＳ Ｐゴシック" charset="-128"/>
              </a:rPr>
              <a:t> hen </a:t>
            </a:r>
            <a:r>
              <a:rPr lang="en-US" baseline="0" dirty="0" err="1" smtClean="0">
                <a:ea typeface="ＭＳ Ｐゴシック" charset="-128"/>
              </a:rPr>
              <a:t>på</a:t>
            </a:r>
            <a:r>
              <a:rPr lang="en-US" baseline="0" dirty="0" smtClean="0">
                <a:ea typeface="ＭＳ Ｐゴシック" charset="-128"/>
              </a:rPr>
              <a:t> </a:t>
            </a:r>
            <a:r>
              <a:rPr lang="en-US" baseline="0" dirty="0" err="1" smtClean="0">
                <a:ea typeface="ＭＳ Ｐゴシック" charset="-128"/>
              </a:rPr>
              <a:t>sitet</a:t>
            </a:r>
            <a:r>
              <a:rPr lang="en-US" baseline="0" dirty="0" smtClean="0">
                <a:ea typeface="ＭＳ Ｐゴシック" charset="-128"/>
              </a:rPr>
              <a:t> – via </a:t>
            </a:r>
            <a:r>
              <a:rPr lang="en-US" baseline="0" dirty="0" err="1" smtClean="0">
                <a:ea typeface="ＭＳ Ｐゴシック" charset="-128"/>
              </a:rPr>
              <a:t>sitelinks</a:t>
            </a:r>
            <a:endParaRPr lang="en-US" baseline="0" dirty="0" smtClean="0">
              <a:ea typeface="ＭＳ Ｐゴシック" charset="-128"/>
            </a:endParaRPr>
          </a:p>
          <a:p>
            <a:endParaRPr lang="en-US" baseline="0" dirty="0" smtClean="0">
              <a:ea typeface="ＭＳ Ｐゴシック" charset="-128"/>
            </a:endParaRPr>
          </a:p>
          <a:p>
            <a:r>
              <a:rPr lang="en-US" baseline="0" dirty="0" smtClean="0">
                <a:ea typeface="ＭＳ Ｐゴシック" charset="-128"/>
              </a:rPr>
              <a:t>Her </a:t>
            </a:r>
            <a:r>
              <a:rPr lang="en-US" baseline="0" dirty="0" err="1" smtClean="0">
                <a:ea typeface="ＭＳ Ｐゴシック" charset="-128"/>
              </a:rPr>
              <a:t>er</a:t>
            </a:r>
            <a:r>
              <a:rPr lang="en-US" baseline="0" dirty="0" smtClean="0">
                <a:ea typeface="ＭＳ Ｐゴシック" charset="-128"/>
              </a:rPr>
              <a:t> et </a:t>
            </a:r>
            <a:r>
              <a:rPr lang="en-US" baseline="0" dirty="0" err="1" smtClean="0">
                <a:ea typeface="ＭＳ Ｐゴシック" charset="-128"/>
              </a:rPr>
              <a:t>udsnit</a:t>
            </a:r>
            <a:r>
              <a:rPr lang="en-US" baseline="0" dirty="0" smtClean="0">
                <a:ea typeface="ＭＳ Ｐゴシック" charset="-128"/>
              </a:rPr>
              <a:t> </a:t>
            </a:r>
            <a:r>
              <a:rPr lang="en-US" baseline="0" dirty="0" err="1" smtClean="0">
                <a:ea typeface="ＭＳ Ｐゴシック" charset="-128"/>
              </a:rPr>
              <a:t>af</a:t>
            </a:r>
            <a:r>
              <a:rPr lang="en-US" baseline="0" dirty="0" smtClean="0">
                <a:ea typeface="ＭＳ Ｐゴシック" charset="-128"/>
              </a:rPr>
              <a:t> de </a:t>
            </a:r>
            <a:r>
              <a:rPr lang="en-US" baseline="0" dirty="0" err="1" smtClean="0">
                <a:ea typeface="ＭＳ Ｐゴシック" charset="-128"/>
              </a:rPr>
              <a:t>vigstigste</a:t>
            </a:r>
            <a:r>
              <a:rPr lang="en-US" baseline="0" dirty="0" smtClean="0">
                <a:ea typeface="ＭＳ Ｐゴシック" charset="-128"/>
              </a:rPr>
              <a:t> </a:t>
            </a:r>
            <a:r>
              <a:rPr lang="en-US" baseline="0" dirty="0" err="1" smtClean="0">
                <a:ea typeface="ＭＳ Ｐゴシック" charset="-128"/>
              </a:rPr>
              <a:t>udviklinger</a:t>
            </a:r>
            <a:r>
              <a:rPr lang="en-US" baseline="0" dirty="0" smtClean="0">
                <a:ea typeface="ＭＳ Ｐゴシック" charset="-128"/>
              </a:rPr>
              <a:t> </a:t>
            </a:r>
            <a:r>
              <a:rPr lang="en-US" baseline="0" dirty="0" err="1" smtClean="0">
                <a:ea typeface="ＭＳ Ｐゴシック" charset="-128"/>
              </a:rPr>
              <a:t>på</a:t>
            </a:r>
            <a:r>
              <a:rPr lang="en-US" baseline="0" dirty="0" smtClean="0">
                <a:ea typeface="ＭＳ Ｐゴシック" charset="-128"/>
              </a:rPr>
              <a:t> search </a:t>
            </a:r>
            <a:r>
              <a:rPr lang="en-US" baseline="0" dirty="0" err="1" smtClean="0">
                <a:ea typeface="ＭＳ Ｐゴシック" charset="-128"/>
              </a:rPr>
              <a:t>reklamerne</a:t>
            </a:r>
            <a:r>
              <a:rPr lang="en-US" baseline="0" dirty="0" smtClean="0">
                <a:ea typeface="ＭＳ Ｐゴシック" charset="-128"/>
              </a:rPr>
              <a:t> I 2011 – </a:t>
            </a:r>
            <a:r>
              <a:rPr lang="en-US" baseline="0" dirty="0" err="1" smtClean="0">
                <a:ea typeface="ＭＳ Ｐゴシック" charset="-128"/>
              </a:rPr>
              <a:t>forklar</a:t>
            </a:r>
            <a:endParaRPr lang="en-US" baseline="0" dirty="0" smtClean="0">
              <a:ea typeface="ＭＳ Ｐゴシック" charset="-128"/>
            </a:endParaRPr>
          </a:p>
          <a:p>
            <a:endParaRPr lang="en-US" baseline="0" dirty="0" smtClean="0">
              <a:ea typeface="ＭＳ Ｐゴシック" charset="-128"/>
            </a:endParaRPr>
          </a:p>
          <a:p>
            <a:r>
              <a:rPr lang="en-US" baseline="0" dirty="0" smtClean="0">
                <a:ea typeface="ＭＳ Ｐゴシック" charset="-128"/>
              </a:rPr>
              <a:t>Lad </a:t>
            </a:r>
            <a:r>
              <a:rPr lang="en-US" baseline="0" dirty="0" err="1" smtClean="0">
                <a:ea typeface="ＭＳ Ｐゴシック" charset="-128"/>
              </a:rPr>
              <a:t>mig</a:t>
            </a:r>
            <a:r>
              <a:rPr lang="en-US" baseline="0" dirty="0" smtClean="0">
                <a:ea typeface="ＭＳ Ｐゴシック" charset="-128"/>
              </a:rPr>
              <a:t> vise </a:t>
            </a:r>
            <a:r>
              <a:rPr lang="en-US" baseline="0" dirty="0" err="1" smtClean="0">
                <a:ea typeface="ＭＳ Ｐゴシック" charset="-128"/>
              </a:rPr>
              <a:t>jer</a:t>
            </a:r>
            <a:r>
              <a:rPr lang="en-US" baseline="0" dirty="0" smtClean="0">
                <a:ea typeface="ＭＳ Ｐゴシック" charset="-128"/>
              </a:rPr>
              <a:t> media ads</a:t>
            </a:r>
          </a:p>
          <a:p>
            <a:endParaRPr lang="en-US" baseline="0" dirty="0" smtClean="0">
              <a:ea typeface="ＭＳ Ｐゴシック" charset="-128"/>
            </a:endParaRPr>
          </a:p>
          <a:p>
            <a:pPr marL="171450" indent="-171450">
              <a:buFontTx/>
              <a:buChar char="-"/>
            </a:pPr>
            <a:r>
              <a:rPr lang="en-US" baseline="0" dirty="0" err="1" smtClean="0">
                <a:ea typeface="ＭＳ Ｐゴシック" charset="-128"/>
              </a:rPr>
              <a:t>Hvor</a:t>
            </a:r>
            <a:r>
              <a:rPr lang="en-US" baseline="0" dirty="0" smtClean="0">
                <a:ea typeface="ＭＳ Ｐゴシック" charset="-128"/>
              </a:rPr>
              <a:t> mange </a:t>
            </a:r>
            <a:r>
              <a:rPr lang="en-US" baseline="0" dirty="0" err="1" smtClean="0">
                <a:ea typeface="ＭＳ Ｐゴシック" charset="-128"/>
              </a:rPr>
              <a:t>af</a:t>
            </a:r>
            <a:r>
              <a:rPr lang="en-US" baseline="0" dirty="0" smtClean="0">
                <a:ea typeface="ＭＳ Ｐゴシック" charset="-128"/>
              </a:rPr>
              <a:t> </a:t>
            </a:r>
            <a:r>
              <a:rPr lang="en-US" baseline="0" dirty="0" err="1" smtClean="0">
                <a:ea typeface="ＭＳ Ｐゴシック" charset="-128"/>
              </a:rPr>
              <a:t>jer</a:t>
            </a:r>
            <a:r>
              <a:rPr lang="en-US" baseline="0" dirty="0" smtClean="0">
                <a:ea typeface="ＭＳ Ｐゴシック" charset="-128"/>
              </a:rPr>
              <a:t> </a:t>
            </a:r>
            <a:r>
              <a:rPr lang="en-US" baseline="0" dirty="0" err="1" smtClean="0">
                <a:ea typeface="ＭＳ Ｐゴシック" charset="-128"/>
              </a:rPr>
              <a:t>sørger</a:t>
            </a:r>
            <a:r>
              <a:rPr lang="en-US" baseline="0" dirty="0" smtClean="0">
                <a:ea typeface="ＭＳ Ｐゴシック" charset="-128"/>
              </a:rPr>
              <a:t> </a:t>
            </a:r>
            <a:r>
              <a:rPr lang="en-US" baseline="0" dirty="0" err="1" smtClean="0">
                <a:ea typeface="ＭＳ Ｐゴシック" charset="-128"/>
              </a:rPr>
              <a:t>altid</a:t>
            </a:r>
            <a:r>
              <a:rPr lang="en-US" baseline="0" dirty="0" smtClean="0">
                <a:ea typeface="ＭＳ Ｐゴシック" charset="-128"/>
              </a:rPr>
              <a:t> for at </a:t>
            </a:r>
            <a:r>
              <a:rPr lang="en-US" baseline="0" dirty="0" err="1" smtClean="0">
                <a:ea typeface="ＭＳ Ｐゴシック" charset="-128"/>
              </a:rPr>
              <a:t>komme</a:t>
            </a:r>
            <a:r>
              <a:rPr lang="en-US" baseline="0" dirty="0" smtClean="0">
                <a:ea typeface="ＭＳ Ｐゴシック" charset="-128"/>
              </a:rPr>
              <a:t> </a:t>
            </a:r>
            <a:r>
              <a:rPr lang="en-US" baseline="0" dirty="0" err="1" smtClean="0">
                <a:ea typeface="ＭＳ Ｐゴシック" charset="-128"/>
              </a:rPr>
              <a:t>tidligt</a:t>
            </a:r>
            <a:r>
              <a:rPr lang="en-US" baseline="0" dirty="0" smtClean="0">
                <a:ea typeface="ＭＳ Ｐゴシック" charset="-128"/>
              </a:rPr>
              <a:t> </a:t>
            </a:r>
            <a:r>
              <a:rPr lang="en-US" baseline="0" dirty="0" err="1" smtClean="0">
                <a:ea typeface="ＭＳ Ｐゴシック" charset="-128"/>
              </a:rPr>
              <a:t>nok</a:t>
            </a:r>
            <a:r>
              <a:rPr lang="en-US" baseline="0" dirty="0" smtClean="0">
                <a:ea typeface="ＭＳ Ｐゴシック" charset="-128"/>
              </a:rPr>
              <a:t> </a:t>
            </a:r>
            <a:r>
              <a:rPr lang="en-US" baseline="0" dirty="0" err="1" smtClean="0">
                <a:ea typeface="ＭＳ Ｐゴシック" charset="-128"/>
              </a:rPr>
              <a:t>til</a:t>
            </a:r>
            <a:r>
              <a:rPr lang="en-US" baseline="0" dirty="0" smtClean="0">
                <a:ea typeface="ＭＳ Ｐゴシック" charset="-128"/>
              </a:rPr>
              <a:t> at se </a:t>
            </a:r>
            <a:r>
              <a:rPr lang="en-US" baseline="0" dirty="0" err="1" smtClean="0">
                <a:ea typeface="ＭＳ Ｐゴシック" charset="-128"/>
              </a:rPr>
              <a:t>traileren</a:t>
            </a:r>
            <a:r>
              <a:rPr lang="en-US" baseline="0" dirty="0" smtClean="0">
                <a:ea typeface="ＭＳ Ｐゴシック" charset="-128"/>
              </a:rPr>
              <a:t> med </a:t>
            </a:r>
            <a:r>
              <a:rPr lang="en-US" baseline="0" dirty="0" err="1" smtClean="0">
                <a:ea typeface="ＭＳ Ｐゴシック" charset="-128"/>
              </a:rPr>
              <a:t>når</a:t>
            </a:r>
            <a:r>
              <a:rPr lang="en-US" baseline="0" dirty="0" smtClean="0">
                <a:ea typeface="ＭＳ Ｐゴシック" charset="-128"/>
              </a:rPr>
              <a:t> I bio? – de </a:t>
            </a:r>
            <a:r>
              <a:rPr lang="en-US" baseline="0" dirty="0" err="1" smtClean="0">
                <a:ea typeface="ＭＳ Ｐゴシック" charset="-128"/>
              </a:rPr>
              <a:t>er</a:t>
            </a:r>
            <a:r>
              <a:rPr lang="en-US" baseline="0" dirty="0" smtClean="0">
                <a:ea typeface="ＭＳ Ｐゴシック" charset="-128"/>
              </a:rPr>
              <a:t> </a:t>
            </a:r>
            <a:r>
              <a:rPr lang="en-US" baseline="0" dirty="0" err="1" smtClean="0">
                <a:ea typeface="ＭＳ Ｐゴシック" charset="-128"/>
              </a:rPr>
              <a:t>supergode</a:t>
            </a:r>
            <a:r>
              <a:rPr lang="en-US" baseline="0" dirty="0" smtClean="0">
                <a:ea typeface="ＭＳ Ｐゴシック" charset="-128"/>
              </a:rPr>
              <a:t> </a:t>
            </a:r>
            <a:r>
              <a:rPr lang="en-US" baseline="0" dirty="0" err="1" smtClean="0">
                <a:ea typeface="ＭＳ Ｐゴシック" charset="-128"/>
              </a:rPr>
              <a:t>ik</a:t>
            </a:r>
            <a:r>
              <a:rPr lang="en-US" baseline="0" dirty="0" smtClean="0">
                <a:ea typeface="ＭＳ Ｐゴシック" charset="-128"/>
              </a:rPr>
              <a:t>? Vi </a:t>
            </a:r>
            <a:r>
              <a:rPr lang="en-US" baseline="0" dirty="0" err="1" smtClean="0">
                <a:ea typeface="ＭＳ Ｐゴシック" charset="-128"/>
              </a:rPr>
              <a:t>tænker</a:t>
            </a:r>
            <a:r>
              <a:rPr lang="en-US" baseline="0" dirty="0" smtClean="0">
                <a:ea typeface="ＭＳ Ｐゴシック" charset="-128"/>
              </a:rPr>
              <a:t> </a:t>
            </a:r>
            <a:r>
              <a:rPr lang="en-US" baseline="0" dirty="0" err="1" smtClean="0">
                <a:ea typeface="ＭＳ Ｐゴシック" charset="-128"/>
              </a:rPr>
              <a:t>faktisk</a:t>
            </a:r>
            <a:r>
              <a:rPr lang="en-US" baseline="0" dirty="0" smtClean="0">
                <a:ea typeface="ＭＳ Ｐゴシック" charset="-128"/>
              </a:rPr>
              <a:t>  </a:t>
            </a:r>
            <a:r>
              <a:rPr lang="en-US" baseline="0" dirty="0" err="1" smtClean="0">
                <a:ea typeface="ＭＳ Ｐゴシック" charset="-128"/>
              </a:rPr>
              <a:t>ikke</a:t>
            </a:r>
            <a:r>
              <a:rPr lang="en-US" baseline="0" dirty="0" smtClean="0">
                <a:ea typeface="ＭＳ Ｐゴシック" charset="-128"/>
              </a:rPr>
              <a:t> </a:t>
            </a:r>
            <a:r>
              <a:rPr lang="en-US" baseline="0" dirty="0" err="1" smtClean="0">
                <a:ea typeface="ＭＳ Ｐゴシック" charset="-128"/>
              </a:rPr>
              <a:t>på</a:t>
            </a:r>
            <a:r>
              <a:rPr lang="en-US" baseline="0" dirty="0" smtClean="0">
                <a:ea typeface="ＭＳ Ｐゴシック" charset="-128"/>
              </a:rPr>
              <a:t> </a:t>
            </a:r>
            <a:r>
              <a:rPr lang="en-US" baseline="0" dirty="0" err="1" smtClean="0">
                <a:ea typeface="ＭＳ Ｐゴシック" charset="-128"/>
              </a:rPr>
              <a:t>dem</a:t>
            </a:r>
            <a:r>
              <a:rPr lang="en-US" baseline="0" dirty="0" smtClean="0">
                <a:ea typeface="ＭＳ Ｐゴシック" charset="-128"/>
              </a:rPr>
              <a:t> </a:t>
            </a:r>
            <a:r>
              <a:rPr lang="en-US" baseline="0" dirty="0" err="1" smtClean="0">
                <a:ea typeface="ＭＳ Ｐゴシック" charset="-128"/>
              </a:rPr>
              <a:t>som</a:t>
            </a:r>
            <a:r>
              <a:rPr lang="en-US" baseline="0" dirty="0" smtClean="0">
                <a:ea typeface="ＭＳ Ｐゴシック" charset="-128"/>
              </a:rPr>
              <a:t> </a:t>
            </a:r>
            <a:r>
              <a:rPr lang="en-US" baseline="0" dirty="0" err="1" smtClean="0">
                <a:ea typeface="ＭＳ Ｐゴシック" charset="-128"/>
              </a:rPr>
              <a:t>reklame</a:t>
            </a:r>
            <a:r>
              <a:rPr lang="en-US" baseline="0" dirty="0" smtClean="0">
                <a:ea typeface="ＭＳ Ｐゴシック" charset="-128"/>
              </a:rPr>
              <a:t>, men I </a:t>
            </a:r>
            <a:r>
              <a:rPr lang="en-US" baseline="0" dirty="0" err="1" smtClean="0">
                <a:ea typeface="ＭＳ Ｐゴシック" charset="-128"/>
              </a:rPr>
              <a:t>virkeligheden</a:t>
            </a:r>
            <a:r>
              <a:rPr lang="en-US" baseline="0" dirty="0" smtClean="0">
                <a:ea typeface="ＭＳ Ｐゴシック" charset="-128"/>
              </a:rPr>
              <a:t> </a:t>
            </a:r>
            <a:r>
              <a:rPr lang="en-US" baseline="0" dirty="0" err="1" smtClean="0">
                <a:ea typeface="ＭＳ Ｐゴシック" charset="-128"/>
              </a:rPr>
              <a:t>så</a:t>
            </a:r>
            <a:r>
              <a:rPr lang="en-US" baseline="0" dirty="0" smtClean="0">
                <a:ea typeface="ＭＳ Ｐゴシック" charset="-128"/>
              </a:rPr>
              <a:t> de </a:t>
            </a:r>
            <a:r>
              <a:rPr lang="en-US" baseline="0" dirty="0" err="1" smtClean="0">
                <a:ea typeface="ＭＳ Ｐゴシック" charset="-128"/>
              </a:rPr>
              <a:t>er</a:t>
            </a:r>
            <a:r>
              <a:rPr lang="en-US" baseline="0" dirty="0" smtClean="0">
                <a:ea typeface="ＭＳ Ｐゴシック" charset="-128"/>
              </a:rPr>
              <a:t> </a:t>
            </a:r>
            <a:r>
              <a:rPr lang="en-US" baseline="0" dirty="0" err="1" smtClean="0">
                <a:ea typeface="ＭＳ Ｐゴシック" charset="-128"/>
              </a:rPr>
              <a:t>måske</a:t>
            </a:r>
            <a:r>
              <a:rPr lang="en-US" baseline="0" dirty="0" smtClean="0">
                <a:ea typeface="ＭＳ Ｐゴシック" charset="-128"/>
              </a:rPr>
              <a:t> de </a:t>
            </a:r>
            <a:r>
              <a:rPr lang="en-US" baseline="0" dirty="0" err="1" smtClean="0">
                <a:ea typeface="ＭＳ Ｐゴシック" charset="-128"/>
              </a:rPr>
              <a:t>allermest</a:t>
            </a:r>
            <a:r>
              <a:rPr lang="en-US" baseline="0" dirty="0" smtClean="0">
                <a:ea typeface="ＭＳ Ｐゴシック" charset="-128"/>
              </a:rPr>
              <a:t> </a:t>
            </a:r>
            <a:r>
              <a:rPr lang="en-US" baseline="0" dirty="0" err="1" smtClean="0">
                <a:ea typeface="ＭＳ Ｐゴシック" charset="-128"/>
              </a:rPr>
              <a:t>populære</a:t>
            </a:r>
            <a:r>
              <a:rPr lang="en-US" baseline="0" dirty="0" smtClean="0">
                <a:ea typeface="ＭＳ Ｐゴシック" charset="-128"/>
              </a:rPr>
              <a:t> </a:t>
            </a:r>
            <a:r>
              <a:rPr lang="en-US" baseline="0" dirty="0" err="1" smtClean="0">
                <a:ea typeface="ＭＳ Ｐゴシック" charset="-128"/>
              </a:rPr>
              <a:t>reklamer</a:t>
            </a:r>
            <a:r>
              <a:rPr lang="en-US" baseline="0" dirty="0" smtClean="0">
                <a:ea typeface="ＭＳ Ｐゴシック" charset="-128"/>
              </a:rPr>
              <a:t> der </a:t>
            </a:r>
            <a:r>
              <a:rPr lang="en-US" baseline="0" dirty="0" err="1" smtClean="0">
                <a:ea typeface="ＭＳ Ｐゴシック" charset="-128"/>
              </a:rPr>
              <a:t>findes</a:t>
            </a:r>
            <a:r>
              <a:rPr lang="en-US" baseline="0" dirty="0" smtClean="0">
                <a:ea typeface="ＭＳ Ｐゴシック" charset="-128"/>
              </a:rPr>
              <a:t>. </a:t>
            </a:r>
            <a:r>
              <a:rPr lang="en-US" baseline="0" dirty="0" err="1" smtClean="0">
                <a:ea typeface="ＭＳ Ｐゴシック" charset="-128"/>
              </a:rPr>
              <a:t>Ikke</a:t>
            </a:r>
            <a:r>
              <a:rPr lang="en-US" baseline="0" dirty="0" smtClean="0">
                <a:ea typeface="ＭＳ Ｐゴシック" charset="-128"/>
              </a:rPr>
              <a:t> </a:t>
            </a:r>
            <a:r>
              <a:rPr lang="en-US" baseline="0" dirty="0" err="1" smtClean="0">
                <a:ea typeface="ＭＳ Ｐゴシック" charset="-128"/>
              </a:rPr>
              <a:t>nok</a:t>
            </a:r>
            <a:r>
              <a:rPr lang="en-US" baseline="0" dirty="0" smtClean="0">
                <a:ea typeface="ＭＳ Ｐゴシック" charset="-128"/>
              </a:rPr>
              <a:t> med vi </a:t>
            </a:r>
            <a:r>
              <a:rPr lang="en-US" baseline="0" dirty="0" err="1" smtClean="0">
                <a:ea typeface="ＭＳ Ｐゴシック" charset="-128"/>
              </a:rPr>
              <a:t>ikke</a:t>
            </a:r>
            <a:r>
              <a:rPr lang="en-US" baseline="0" dirty="0" smtClean="0">
                <a:ea typeface="ＭＳ Ｐゴシック" charset="-128"/>
              </a:rPr>
              <a:t> springer </a:t>
            </a:r>
            <a:r>
              <a:rPr lang="en-US" baseline="0" dirty="0" err="1" smtClean="0">
                <a:ea typeface="ＭＳ Ｐゴシック" charset="-128"/>
              </a:rPr>
              <a:t>dem</a:t>
            </a:r>
            <a:r>
              <a:rPr lang="en-US" baseline="0" dirty="0" smtClean="0">
                <a:ea typeface="ＭＳ Ｐゴシック" charset="-128"/>
              </a:rPr>
              <a:t> over, vi </a:t>
            </a:r>
            <a:r>
              <a:rPr lang="en-US" baseline="0" dirty="0" err="1" smtClean="0">
                <a:ea typeface="ＭＳ Ｐゴシック" charset="-128"/>
              </a:rPr>
              <a:t>opsøger</a:t>
            </a:r>
            <a:r>
              <a:rPr lang="en-US" baseline="0" dirty="0" smtClean="0">
                <a:ea typeface="ＭＳ Ｐゴシック" charset="-128"/>
              </a:rPr>
              <a:t> </a:t>
            </a:r>
            <a:r>
              <a:rPr lang="en-US" baseline="0" dirty="0" err="1" smtClean="0">
                <a:ea typeface="ＭＳ Ｐゴシック" charset="-128"/>
              </a:rPr>
              <a:t>ligefrem</a:t>
            </a:r>
            <a:r>
              <a:rPr lang="en-US" baseline="0" dirty="0" smtClean="0">
                <a:ea typeface="ＭＳ Ｐゴシック" charset="-128"/>
              </a:rPr>
              <a:t> </a:t>
            </a:r>
            <a:r>
              <a:rPr lang="en-US" baseline="0" dirty="0" err="1" smtClean="0">
                <a:ea typeface="ＭＳ Ｐゴシック" charset="-128"/>
              </a:rPr>
              <a:t>efter</a:t>
            </a:r>
            <a:r>
              <a:rPr lang="en-US" baseline="0" dirty="0" smtClean="0">
                <a:ea typeface="ＭＳ Ｐゴシック" charset="-128"/>
              </a:rPr>
              <a:t> </a:t>
            </a:r>
            <a:r>
              <a:rPr lang="en-US" baseline="0" dirty="0" err="1" smtClean="0">
                <a:ea typeface="ＭＳ Ｐゴシック" charset="-128"/>
              </a:rPr>
              <a:t>dem</a:t>
            </a:r>
            <a:r>
              <a:rPr lang="en-US" baseline="0" dirty="0" smtClean="0">
                <a:ea typeface="ＭＳ Ｐゴシック" charset="-128"/>
              </a:rPr>
              <a:t> (2009-10 </a:t>
            </a:r>
            <a:r>
              <a:rPr lang="en-US" baseline="0" dirty="0" err="1" smtClean="0">
                <a:ea typeface="ＭＳ Ｐゴシック" charset="-128"/>
              </a:rPr>
              <a:t>steg</a:t>
            </a:r>
            <a:r>
              <a:rPr lang="en-US" baseline="0" dirty="0" smtClean="0">
                <a:ea typeface="ＭＳ Ｐゴシック" charset="-128"/>
              </a:rPr>
              <a:t> </a:t>
            </a:r>
            <a:r>
              <a:rPr lang="en-US" baseline="0" dirty="0" err="1" smtClean="0">
                <a:ea typeface="ＭＳ Ｐゴシック" charset="-128"/>
              </a:rPr>
              <a:t>søgninger</a:t>
            </a:r>
            <a:r>
              <a:rPr lang="en-US" baseline="0" dirty="0" smtClean="0">
                <a:ea typeface="ＭＳ Ｐゴシック" charset="-128"/>
              </a:rPr>
              <a:t> </a:t>
            </a:r>
            <a:r>
              <a:rPr lang="en-US" baseline="0" dirty="0" err="1" smtClean="0">
                <a:ea typeface="ＭＳ Ｐゴシック" charset="-128"/>
              </a:rPr>
              <a:t>på</a:t>
            </a:r>
            <a:r>
              <a:rPr lang="en-US" baseline="0" dirty="0" smtClean="0">
                <a:ea typeface="ＭＳ Ｐゴシック" charset="-128"/>
              </a:rPr>
              <a:t> trailers </a:t>
            </a:r>
            <a:r>
              <a:rPr lang="en-US" baseline="0" dirty="0" err="1" smtClean="0">
                <a:ea typeface="ＭＳ Ｐゴシック" charset="-128"/>
              </a:rPr>
              <a:t>på</a:t>
            </a:r>
            <a:r>
              <a:rPr lang="en-US" baseline="0" dirty="0" smtClean="0">
                <a:ea typeface="ＭＳ Ｐゴシック" charset="-128"/>
              </a:rPr>
              <a:t> </a:t>
            </a:r>
            <a:r>
              <a:rPr lang="en-US" baseline="0" dirty="0" err="1" smtClean="0">
                <a:ea typeface="ＭＳ Ｐゴシック" charset="-128"/>
              </a:rPr>
              <a:t>google</a:t>
            </a:r>
            <a:r>
              <a:rPr lang="en-US" baseline="0" dirty="0" smtClean="0">
                <a:ea typeface="ＭＳ Ｐゴシック" charset="-128"/>
              </a:rPr>
              <a:t> med 51%)</a:t>
            </a:r>
          </a:p>
          <a:p>
            <a:pPr marL="171450" indent="-171450">
              <a:buFontTx/>
              <a:buChar char="-"/>
            </a:pPr>
            <a:r>
              <a:rPr lang="en-US" baseline="0" dirty="0" err="1" smtClean="0">
                <a:ea typeface="ＭＳ Ｐゴシック" charset="-128"/>
              </a:rPr>
              <a:t>Så</a:t>
            </a:r>
            <a:r>
              <a:rPr lang="en-US" baseline="0" dirty="0" smtClean="0">
                <a:ea typeface="ＭＳ Ｐゴシック" charset="-128"/>
              </a:rPr>
              <a:t> </a:t>
            </a:r>
            <a:r>
              <a:rPr lang="en-US" baseline="0" dirty="0" err="1" smtClean="0">
                <a:ea typeface="ＭＳ Ｐゴシック" charset="-128"/>
              </a:rPr>
              <a:t>derfor</a:t>
            </a:r>
            <a:r>
              <a:rPr lang="en-US" baseline="0" dirty="0" smtClean="0">
                <a:ea typeface="ＭＳ Ｐゴシック" charset="-128"/>
              </a:rPr>
              <a:t> vi </a:t>
            </a:r>
            <a:r>
              <a:rPr lang="en-US" baseline="0" dirty="0" err="1" smtClean="0">
                <a:ea typeface="ＭＳ Ｐゴシック" charset="-128"/>
              </a:rPr>
              <a:t>udviklede</a:t>
            </a:r>
            <a:r>
              <a:rPr lang="en-US" baseline="0" dirty="0" smtClean="0">
                <a:ea typeface="ＭＳ Ｐゴシック" charset="-128"/>
              </a:rPr>
              <a:t> media ads – den </a:t>
            </a:r>
            <a:r>
              <a:rPr lang="en-US" baseline="0" dirty="0" err="1" smtClean="0">
                <a:ea typeface="ＭＳ Ｐゴシック" charset="-128"/>
              </a:rPr>
              <a:t>ekspanderer</a:t>
            </a:r>
            <a:r>
              <a:rPr lang="en-US" baseline="0" dirty="0" smtClean="0">
                <a:ea typeface="ＭＳ Ｐゴシック" charset="-128"/>
              </a:rPr>
              <a:t> </a:t>
            </a:r>
            <a:r>
              <a:rPr lang="en-US" baseline="0" dirty="0" err="1" smtClean="0">
                <a:ea typeface="ＭＳ Ｐゴシック" charset="-128"/>
              </a:rPr>
              <a:t>og</a:t>
            </a:r>
            <a:r>
              <a:rPr lang="en-US" baseline="0" dirty="0" smtClean="0">
                <a:ea typeface="ＭＳ Ｐゴシック" charset="-128"/>
              </a:rPr>
              <a:t> </a:t>
            </a:r>
            <a:r>
              <a:rPr lang="en-US" baseline="0" dirty="0" err="1" smtClean="0">
                <a:ea typeface="ＭＳ Ｐゴシック" charset="-128"/>
              </a:rPr>
              <a:t>viser</a:t>
            </a:r>
            <a:r>
              <a:rPr lang="en-US" baseline="0" dirty="0" smtClean="0">
                <a:ea typeface="ＭＳ Ｐゴシック" charset="-128"/>
              </a:rPr>
              <a:t> alt </a:t>
            </a:r>
            <a:r>
              <a:rPr lang="en-US" baseline="0" dirty="0" err="1" smtClean="0">
                <a:ea typeface="ＭＳ Ｐゴシック" charset="-128"/>
              </a:rPr>
              <a:t>det</a:t>
            </a:r>
            <a:r>
              <a:rPr lang="en-US" baseline="0" dirty="0" smtClean="0">
                <a:ea typeface="ＭＳ Ｐゴシック" charset="-128"/>
              </a:rPr>
              <a:t> </a:t>
            </a:r>
            <a:r>
              <a:rPr lang="en-US" baseline="0" dirty="0" err="1" smtClean="0">
                <a:ea typeface="ＭＳ Ｐゴシック" charset="-128"/>
              </a:rPr>
              <a:t>relevante</a:t>
            </a:r>
            <a:r>
              <a:rPr lang="en-US" baseline="0" dirty="0" smtClean="0">
                <a:ea typeface="ＭＳ Ｐゴシック" charset="-128"/>
              </a:rPr>
              <a:t> info –lad </a:t>
            </a:r>
            <a:r>
              <a:rPr lang="en-US" baseline="0" dirty="0" err="1" smtClean="0">
                <a:ea typeface="ＭＳ Ｐゴシック" charset="-128"/>
              </a:rPr>
              <a:t>mig</a:t>
            </a:r>
            <a:r>
              <a:rPr lang="en-US" baseline="0" dirty="0" smtClean="0">
                <a:ea typeface="ＭＳ Ｐゴシック" charset="-128"/>
              </a:rPr>
              <a:t> vise </a:t>
            </a:r>
            <a:r>
              <a:rPr lang="en-US" baseline="0" dirty="0" err="1" smtClean="0">
                <a:ea typeface="ＭＳ Ｐゴシック" charset="-128"/>
              </a:rPr>
              <a:t>jer</a:t>
            </a:r>
            <a:r>
              <a:rPr lang="en-US" baseline="0" dirty="0" smtClean="0">
                <a:ea typeface="ＭＳ Ｐゴシック" charset="-128"/>
              </a:rPr>
              <a:t> et </a:t>
            </a:r>
            <a:r>
              <a:rPr lang="en-US" baseline="0" dirty="0" err="1" smtClean="0">
                <a:ea typeface="ＭＳ Ｐゴシック" charset="-128"/>
              </a:rPr>
              <a:t>dk</a:t>
            </a:r>
            <a:r>
              <a:rPr lang="en-US" baseline="0" dirty="0" smtClean="0">
                <a:ea typeface="ＭＳ Ｐゴシック" charset="-128"/>
              </a:rPr>
              <a:t> </a:t>
            </a:r>
            <a:r>
              <a:rPr lang="en-US" baseline="0" dirty="0" err="1" smtClean="0">
                <a:ea typeface="ＭＳ Ｐゴシック" charset="-128"/>
              </a:rPr>
              <a:t>eskempel</a:t>
            </a:r>
            <a:endParaRPr lang="en-US" baseline="0" dirty="0" smtClean="0">
              <a:ea typeface="ＭＳ Ｐゴシック" charset="-128"/>
            </a:endParaRPr>
          </a:p>
          <a:p>
            <a:pPr marL="171450" indent="-171450">
              <a:buFontTx/>
              <a:buChar char="-"/>
            </a:pPr>
            <a:endParaRPr lang="en-US" baseline="0" dirty="0" smtClean="0">
              <a:ea typeface="ＭＳ Ｐゴシック" charset="-128"/>
            </a:endParaRPr>
          </a:p>
          <a:p>
            <a:pPr marL="0" indent="0">
              <a:buFontTx/>
              <a:buNone/>
            </a:pPr>
            <a:r>
              <a:rPr lang="en-US" baseline="0" dirty="0" err="1" smtClean="0">
                <a:ea typeface="ＭＳ Ｐゴシック" charset="-128"/>
              </a:rPr>
              <a:t>Gå</a:t>
            </a:r>
            <a:r>
              <a:rPr lang="en-US" baseline="0" dirty="0" smtClean="0">
                <a:ea typeface="ＭＳ Ｐゴシック" charset="-128"/>
              </a:rPr>
              <a:t> </a:t>
            </a:r>
            <a:r>
              <a:rPr lang="en-US" baseline="0" dirty="0" err="1" smtClean="0">
                <a:ea typeface="ＭＳ Ｐゴシック" charset="-128"/>
              </a:rPr>
              <a:t>til</a:t>
            </a:r>
            <a:r>
              <a:rPr lang="en-US" baseline="0" dirty="0" smtClean="0">
                <a:ea typeface="ＭＳ Ｐゴシック" charset="-128"/>
              </a:rPr>
              <a:t> live demo I browser</a:t>
            </a:r>
          </a:p>
          <a:p>
            <a:pPr marL="171450" indent="-171450">
              <a:buFontTx/>
              <a:buChar char="-"/>
            </a:pPr>
            <a:endParaRPr lang="en-US" baseline="0" dirty="0" smtClean="0">
              <a:ea typeface="ＭＳ Ｐゴシック" charset="-128"/>
            </a:endParaRPr>
          </a:p>
          <a:p>
            <a:pPr marL="171450" indent="-171450">
              <a:buFontTx/>
              <a:buChar char="-"/>
            </a:pPr>
            <a:r>
              <a:rPr lang="en-US" baseline="0" dirty="0" err="1" smtClean="0">
                <a:ea typeface="ＭＳ Ｐゴシック" charset="-128"/>
              </a:rPr>
              <a:t>Spørgsmålet</a:t>
            </a:r>
            <a:r>
              <a:rPr lang="en-US" baseline="0" dirty="0" smtClean="0">
                <a:ea typeface="ＭＳ Ｐゴシック" charset="-128"/>
              </a:rPr>
              <a:t> </a:t>
            </a:r>
            <a:r>
              <a:rPr lang="en-US" baseline="0" dirty="0" err="1" smtClean="0">
                <a:ea typeface="ＭＳ Ｐゴシック" charset="-128"/>
              </a:rPr>
              <a:t>er</a:t>
            </a:r>
            <a:r>
              <a:rPr lang="en-US" baseline="0" dirty="0" smtClean="0">
                <a:ea typeface="ＭＳ Ｐゴシック" charset="-128"/>
              </a:rPr>
              <a:t> </a:t>
            </a:r>
            <a:r>
              <a:rPr lang="en-US" baseline="0" dirty="0" err="1" smtClean="0">
                <a:ea typeface="ＭＳ Ｐゴシック" charset="-128"/>
              </a:rPr>
              <a:t>så</a:t>
            </a:r>
            <a:r>
              <a:rPr lang="en-US" baseline="0" dirty="0" smtClean="0">
                <a:ea typeface="ＭＳ Ｐゴシック" charset="-128"/>
              </a:rPr>
              <a:t> </a:t>
            </a:r>
            <a:r>
              <a:rPr lang="en-US" baseline="0" dirty="0" err="1" smtClean="0">
                <a:ea typeface="ＭＳ Ｐゴシック" charset="-128"/>
              </a:rPr>
              <a:t>om</a:t>
            </a:r>
            <a:r>
              <a:rPr lang="en-US" baseline="0" dirty="0" smtClean="0">
                <a:ea typeface="ＭＳ Ｐゴシック" charset="-128"/>
              </a:rPr>
              <a:t> </a:t>
            </a:r>
            <a:r>
              <a:rPr lang="en-US" baseline="0" dirty="0" err="1" smtClean="0">
                <a:ea typeface="ＭＳ Ｐゴシック" charset="-128"/>
              </a:rPr>
              <a:t>det</a:t>
            </a:r>
            <a:r>
              <a:rPr lang="en-US" baseline="0" dirty="0" smtClean="0">
                <a:ea typeface="ＭＳ Ｐゴシック" charset="-128"/>
              </a:rPr>
              <a:t> </a:t>
            </a:r>
            <a:r>
              <a:rPr lang="en-US" baseline="0" dirty="0" err="1" smtClean="0">
                <a:ea typeface="ＭＳ Ｐゴシック" charset="-128"/>
              </a:rPr>
              <a:t>er</a:t>
            </a:r>
            <a:r>
              <a:rPr lang="en-US" baseline="0" dirty="0" smtClean="0">
                <a:ea typeface="ＭＳ Ｐゴシック" charset="-128"/>
              </a:rPr>
              <a:t> en video ad en display ad search ad?? </a:t>
            </a:r>
            <a:r>
              <a:rPr lang="en-US" baseline="0" dirty="0" err="1" smtClean="0">
                <a:ea typeface="ＭＳ Ｐゴシック" charset="-128"/>
              </a:rPr>
              <a:t>Det</a:t>
            </a:r>
            <a:r>
              <a:rPr lang="en-US" baseline="0" dirty="0" smtClean="0">
                <a:ea typeface="ＭＳ Ｐゴシック" charset="-128"/>
              </a:rPr>
              <a:t> </a:t>
            </a:r>
            <a:r>
              <a:rPr lang="en-US" baseline="0" dirty="0" err="1" smtClean="0">
                <a:ea typeface="ＭＳ Ｐゴシック" charset="-128"/>
              </a:rPr>
              <a:t>er</a:t>
            </a:r>
            <a:r>
              <a:rPr lang="en-US" baseline="0" dirty="0" smtClean="0">
                <a:ea typeface="ＭＳ Ｐゴシック" charset="-128"/>
              </a:rPr>
              <a:t> all of the above – </a:t>
            </a:r>
            <a:r>
              <a:rPr lang="en-US" baseline="0" dirty="0" err="1" smtClean="0">
                <a:ea typeface="ＭＳ Ｐゴシック" charset="-128"/>
              </a:rPr>
              <a:t>og</a:t>
            </a:r>
            <a:r>
              <a:rPr lang="en-US" baseline="0" dirty="0" smtClean="0">
                <a:ea typeface="ＭＳ Ｐゴシック" charset="-128"/>
              </a:rPr>
              <a:t> I </a:t>
            </a:r>
            <a:r>
              <a:rPr lang="en-US" baseline="0" dirty="0" err="1" smtClean="0">
                <a:ea typeface="ＭＳ Ｐゴシック" charset="-128"/>
              </a:rPr>
              <a:t>virkeligheden</a:t>
            </a:r>
            <a:r>
              <a:rPr lang="en-US" baseline="0" dirty="0" smtClean="0">
                <a:ea typeface="ＭＳ Ｐゴシック" charset="-128"/>
              </a:rPr>
              <a:t> </a:t>
            </a:r>
            <a:r>
              <a:rPr lang="en-US" baseline="0" dirty="0" err="1" smtClean="0">
                <a:ea typeface="ＭＳ Ｐゴシック" charset="-128"/>
              </a:rPr>
              <a:t>er</a:t>
            </a:r>
            <a:r>
              <a:rPr lang="en-US" baseline="0" dirty="0" smtClean="0">
                <a:ea typeface="ＭＳ Ｐゴシック" charset="-128"/>
              </a:rPr>
              <a:t> </a:t>
            </a:r>
            <a:r>
              <a:rPr lang="en-US" baseline="0" dirty="0" err="1" smtClean="0">
                <a:ea typeface="ＭＳ Ｐゴシック" charset="-128"/>
              </a:rPr>
              <a:t>det</a:t>
            </a:r>
            <a:r>
              <a:rPr lang="en-US" baseline="0" dirty="0" smtClean="0">
                <a:ea typeface="ＭＳ Ｐゴシック" charset="-128"/>
              </a:rPr>
              <a:t> </a:t>
            </a:r>
            <a:r>
              <a:rPr lang="en-US" baseline="0" dirty="0" err="1" smtClean="0">
                <a:ea typeface="ＭＳ Ｐゴシック" charset="-128"/>
              </a:rPr>
              <a:t>jo</a:t>
            </a:r>
            <a:r>
              <a:rPr lang="en-US" baseline="0" dirty="0" smtClean="0">
                <a:ea typeface="ＭＳ Ｐゴシック" charset="-128"/>
              </a:rPr>
              <a:t> </a:t>
            </a:r>
            <a:r>
              <a:rPr lang="en-US" baseline="0" dirty="0" err="1" smtClean="0">
                <a:ea typeface="ＭＳ Ｐゴシック" charset="-128"/>
              </a:rPr>
              <a:t>ligegyldigt</a:t>
            </a:r>
            <a:r>
              <a:rPr lang="en-US" baseline="0" dirty="0" smtClean="0">
                <a:ea typeface="ＭＳ Ｐゴシック" charset="-128"/>
              </a:rPr>
              <a:t> </a:t>
            </a:r>
            <a:r>
              <a:rPr lang="en-US" baseline="0" dirty="0" err="1" smtClean="0">
                <a:ea typeface="ＭＳ Ｐゴシック" charset="-128"/>
              </a:rPr>
              <a:t>hvad</a:t>
            </a:r>
            <a:r>
              <a:rPr lang="en-US" baseline="0" dirty="0" smtClean="0">
                <a:ea typeface="ＭＳ Ｐゴシック" charset="-128"/>
              </a:rPr>
              <a:t> vi </a:t>
            </a:r>
            <a:r>
              <a:rPr lang="en-US" baseline="0" dirty="0" err="1" smtClean="0">
                <a:ea typeface="ＭＳ Ｐゴシック" charset="-128"/>
              </a:rPr>
              <a:t>definerer</a:t>
            </a:r>
            <a:r>
              <a:rPr lang="en-US" baseline="0" dirty="0" smtClean="0">
                <a:ea typeface="ＭＳ Ｐゴシック" charset="-128"/>
              </a:rPr>
              <a:t> </a:t>
            </a:r>
            <a:r>
              <a:rPr lang="en-US" baseline="0" dirty="0" err="1" smtClean="0">
                <a:ea typeface="ＭＳ Ｐゴシック" charset="-128"/>
              </a:rPr>
              <a:t>det</a:t>
            </a:r>
            <a:r>
              <a:rPr lang="en-US" baseline="0" dirty="0" smtClean="0">
                <a:ea typeface="ＭＳ Ｐゴシック" charset="-128"/>
              </a:rPr>
              <a:t> </a:t>
            </a:r>
            <a:r>
              <a:rPr lang="en-US" baseline="0" dirty="0" err="1" smtClean="0">
                <a:ea typeface="ＭＳ Ｐゴシック" charset="-128"/>
              </a:rPr>
              <a:t>som</a:t>
            </a:r>
            <a:r>
              <a:rPr lang="en-US" baseline="0" dirty="0" smtClean="0">
                <a:ea typeface="ＭＳ Ｐゴシック" charset="-128"/>
              </a:rPr>
              <a:t>, </a:t>
            </a:r>
            <a:r>
              <a:rPr lang="en-US" baseline="0" dirty="0" err="1" smtClean="0">
                <a:ea typeface="ＭＳ Ｐゴシック" charset="-128"/>
              </a:rPr>
              <a:t>det</a:t>
            </a:r>
            <a:r>
              <a:rPr lang="en-US" baseline="0" dirty="0" smtClean="0">
                <a:ea typeface="ＭＳ Ｐゴシック" charset="-128"/>
              </a:rPr>
              <a:t> </a:t>
            </a:r>
            <a:r>
              <a:rPr lang="en-US" baseline="0" dirty="0" err="1" smtClean="0">
                <a:ea typeface="ＭＳ Ｐゴシック" charset="-128"/>
              </a:rPr>
              <a:t>vigtige</a:t>
            </a:r>
            <a:r>
              <a:rPr lang="en-US" baseline="0" dirty="0" smtClean="0">
                <a:ea typeface="ＭＳ Ｐゴシック" charset="-128"/>
              </a:rPr>
              <a:t> </a:t>
            </a:r>
            <a:r>
              <a:rPr lang="en-US" baseline="0" dirty="0" err="1" smtClean="0">
                <a:ea typeface="ＭＳ Ｐゴシック" charset="-128"/>
              </a:rPr>
              <a:t>er</a:t>
            </a:r>
            <a:r>
              <a:rPr lang="en-US" baseline="0" dirty="0" smtClean="0">
                <a:ea typeface="ＭＳ Ｐゴシック" charset="-128"/>
              </a:rPr>
              <a:t> at den </a:t>
            </a:r>
            <a:r>
              <a:rPr lang="en-US" baseline="0" dirty="0" err="1" smtClean="0">
                <a:ea typeface="ＭＳ Ｐゴシック" charset="-128"/>
              </a:rPr>
              <a:t>engagerer</a:t>
            </a:r>
            <a:r>
              <a:rPr lang="en-US" baseline="0" dirty="0" smtClean="0">
                <a:ea typeface="ＭＳ Ｐゴシック" charset="-128"/>
              </a:rPr>
              <a:t> </a:t>
            </a:r>
            <a:r>
              <a:rPr lang="en-US" baseline="0" dirty="0" err="1" smtClean="0">
                <a:ea typeface="ＭＳ Ｐゴシック" charset="-128"/>
              </a:rPr>
              <a:t>brugen</a:t>
            </a:r>
            <a:r>
              <a:rPr lang="en-US" baseline="0" dirty="0" smtClean="0">
                <a:ea typeface="ＭＳ Ｐゴシック" charset="-128"/>
              </a:rPr>
              <a:t> </a:t>
            </a:r>
            <a:r>
              <a:rPr lang="en-US" baseline="0" dirty="0" err="1" smtClean="0">
                <a:ea typeface="ＭＳ Ｐゴシック" charset="-128"/>
              </a:rPr>
              <a:t>på</a:t>
            </a:r>
            <a:r>
              <a:rPr lang="en-US" baseline="0" dirty="0" smtClean="0">
                <a:ea typeface="ＭＳ Ｐゴシック" charset="-128"/>
              </a:rPr>
              <a:t> relevant </a:t>
            </a:r>
            <a:r>
              <a:rPr lang="en-US" baseline="0" dirty="0" err="1" smtClean="0">
                <a:ea typeface="ＭＳ Ｐゴシック" charset="-128"/>
              </a:rPr>
              <a:t>vis</a:t>
            </a:r>
            <a:endParaRPr lang="en-US" baseline="0" dirty="0" smtClean="0">
              <a:ea typeface="ＭＳ Ｐゴシック" charset="-128"/>
            </a:endParaRPr>
          </a:p>
        </p:txBody>
      </p:sp>
      <p:sp>
        <p:nvSpPr>
          <p:cNvPr id="16387" name="Slide Number Placeholder 3"/>
          <p:cNvSpPr>
            <a:spLocks noGrp="1"/>
          </p:cNvSpPr>
          <p:nvPr>
            <p:ph type="sldNum" sz="quarter" idx="5"/>
          </p:nvPr>
        </p:nvSpPr>
        <p:spPr>
          <a:xfrm>
            <a:off x="3884613" y="8684926"/>
            <a:ext cx="2971800" cy="457513"/>
          </a:xfrm>
          <a:prstGeom prst="rect">
            <a:avLst/>
          </a:prstGeom>
          <a:noFill/>
        </p:spPr>
        <p:txBody>
          <a:bodyPr/>
          <a:lstStyle/>
          <a:p>
            <a:fld id="{F5EE1639-4925-8040-89E9-B598B01E5A26}" type="slidenum">
              <a:rPr lang="en-US"/>
              <a:pPr/>
              <a:t>67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r>
              <a:rPr lang="en-US" sz="1600" dirty="0" err="1" smtClean="0">
                <a:latin typeface="Helvetica" charset="0"/>
                <a:cs typeface="Helvetica" charset="0"/>
                <a:sym typeface="Helvetica" charset="0"/>
              </a:rPr>
              <a:t>Kender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nogen</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af</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jer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programmet</a:t>
            </a:r>
            <a:r>
              <a:rPr lang="en-US" sz="1600" dirty="0" smtClean="0">
                <a:latin typeface="Helvetica" charset="0"/>
                <a:cs typeface="Helvetica" charset="0"/>
                <a:sym typeface="Helvetica" charset="0"/>
              </a:rPr>
              <a:t> river monsters </a:t>
            </a:r>
            <a:r>
              <a:rPr lang="en-US" sz="1600" dirty="0" err="1" smtClean="0">
                <a:latin typeface="Helvetica" charset="0"/>
                <a:cs typeface="Helvetica" charset="0"/>
                <a:sym typeface="Helvetica" charset="0"/>
              </a:rPr>
              <a:t>på</a:t>
            </a:r>
            <a:r>
              <a:rPr lang="en-US" sz="1600" dirty="0" smtClean="0">
                <a:latin typeface="Helvetica" charset="0"/>
                <a:cs typeface="Helvetica" charset="0"/>
                <a:sym typeface="Helvetica" charset="0"/>
              </a:rPr>
              <a:t> Animal Planet?</a:t>
            </a:r>
          </a:p>
          <a:p>
            <a:endParaRPr lang="en-US" sz="1600" dirty="0" smtClean="0">
              <a:latin typeface="Helvetica" charset="0"/>
              <a:cs typeface="Helvetica" charset="0"/>
              <a:sym typeface="Helvetica" charset="0"/>
            </a:endParaRPr>
          </a:p>
          <a:p>
            <a:r>
              <a:rPr lang="en-US" sz="1600" dirty="0" smtClean="0">
                <a:latin typeface="Helvetica" charset="0"/>
                <a:cs typeface="Helvetica" charset="0"/>
                <a:sym typeface="Helvetica" charset="0"/>
              </a:rPr>
              <a:t>Ok- de </a:t>
            </a:r>
            <a:r>
              <a:rPr lang="en-US" sz="1600" dirty="0" err="1" smtClean="0">
                <a:latin typeface="Helvetica" charset="0"/>
                <a:cs typeface="Helvetica" charset="0"/>
                <a:sym typeface="Helvetica" charset="0"/>
              </a:rPr>
              <a:t>har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netop</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lanceret</a:t>
            </a:r>
            <a:r>
              <a:rPr lang="en-US" sz="1600" baseline="0" dirty="0" smtClean="0">
                <a:latin typeface="Helvetica" charset="0"/>
                <a:cs typeface="Helvetica" charset="0"/>
                <a:sym typeface="Helvetica" charset="0"/>
              </a:rPr>
              <a:t> 3 </a:t>
            </a:r>
            <a:r>
              <a:rPr lang="en-US" sz="1600" baseline="0" dirty="0" err="1" smtClean="0">
                <a:latin typeface="Helvetica" charset="0"/>
                <a:cs typeface="Helvetica" charset="0"/>
                <a:sym typeface="Helvetica" charset="0"/>
              </a:rPr>
              <a:t>sæson</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af</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programmet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da de </a:t>
            </a:r>
            <a:r>
              <a:rPr lang="en-US" sz="1600" baseline="0" dirty="0" err="1" smtClean="0">
                <a:latin typeface="Helvetica" charset="0"/>
                <a:cs typeface="Helvetica" charset="0"/>
                <a:sym typeface="Helvetica" charset="0"/>
              </a:rPr>
              <a:t>skulle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lancere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ville</a:t>
            </a:r>
            <a:r>
              <a:rPr lang="en-US" sz="1600" baseline="0" dirty="0" smtClean="0">
                <a:latin typeface="Helvetica" charset="0"/>
                <a:cs typeface="Helvetica" charset="0"/>
                <a:sym typeface="Helvetica" charset="0"/>
              </a:rPr>
              <a:t> de </a:t>
            </a:r>
            <a:r>
              <a:rPr lang="en-US" sz="1600" baseline="0" dirty="0" err="1" smtClean="0">
                <a:latin typeface="Helvetica" charset="0"/>
                <a:cs typeface="Helvetica" charset="0"/>
                <a:sym typeface="Helvetica" charset="0"/>
              </a:rPr>
              <a:t>gerne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finde</a:t>
            </a:r>
            <a:r>
              <a:rPr lang="en-US" sz="1600" baseline="0" dirty="0" smtClean="0">
                <a:latin typeface="Helvetica" charset="0"/>
                <a:cs typeface="Helvetica" charset="0"/>
                <a:sym typeface="Helvetica" charset="0"/>
              </a:rPr>
              <a:t> en </a:t>
            </a:r>
            <a:r>
              <a:rPr lang="en-US" sz="1600" baseline="0" dirty="0" err="1" smtClean="0">
                <a:latin typeface="Helvetica" charset="0"/>
                <a:cs typeface="Helvetica" charset="0"/>
                <a:sym typeface="Helvetica" charset="0"/>
              </a:rPr>
              <a:t>ny</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måde</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engagere</a:t>
            </a:r>
            <a:r>
              <a:rPr lang="en-US" sz="1600" baseline="0" dirty="0" smtClean="0">
                <a:latin typeface="Helvetica" charset="0"/>
                <a:cs typeface="Helvetica" charset="0"/>
                <a:sym typeface="Helvetica" charset="0"/>
              </a:rPr>
              <a:t> folk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udover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deres</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sædvanlige</a:t>
            </a:r>
            <a:r>
              <a:rPr lang="en-US" sz="1600" baseline="0" dirty="0" smtClean="0">
                <a:latin typeface="Helvetica" charset="0"/>
                <a:cs typeface="Helvetica" charset="0"/>
                <a:sym typeface="Helvetica" charset="0"/>
              </a:rPr>
              <a:t> TV promos</a:t>
            </a:r>
          </a:p>
          <a:p>
            <a:endParaRPr lang="en-US" sz="1600" baseline="0" dirty="0" smtClean="0">
              <a:latin typeface="Helvetica" charset="0"/>
              <a:cs typeface="Helvetica" charset="0"/>
              <a:sym typeface="Helvetica" charset="0"/>
            </a:endParaRPr>
          </a:p>
          <a:p>
            <a:r>
              <a:rPr lang="en-US" sz="1600" baseline="0" dirty="0" err="1" smtClean="0">
                <a:latin typeface="Helvetica" charset="0"/>
                <a:cs typeface="Helvetica" charset="0"/>
                <a:sym typeface="Helvetica" charset="0"/>
              </a:rPr>
              <a:t>Så</a:t>
            </a:r>
            <a:r>
              <a:rPr lang="en-US" sz="1600" baseline="0" dirty="0" smtClean="0">
                <a:latin typeface="Helvetica" charset="0"/>
                <a:cs typeface="Helvetica" charset="0"/>
                <a:sym typeface="Helvetica" charset="0"/>
              </a:rPr>
              <a:t> de </a:t>
            </a:r>
            <a:r>
              <a:rPr lang="en-US" sz="1600" baseline="0" dirty="0" err="1" smtClean="0">
                <a:latin typeface="Helvetica" charset="0"/>
                <a:cs typeface="Helvetica" charset="0"/>
                <a:sym typeface="Helvetica" charset="0"/>
              </a:rPr>
              <a:t>teamede</a:t>
            </a:r>
            <a:r>
              <a:rPr lang="en-US" sz="1600" baseline="0" dirty="0" smtClean="0">
                <a:latin typeface="Helvetica" charset="0"/>
                <a:cs typeface="Helvetica" charset="0"/>
                <a:sym typeface="Helvetica" charset="0"/>
              </a:rPr>
              <a:t> op med </a:t>
            </a:r>
            <a:r>
              <a:rPr lang="en-US" sz="1600" baseline="0" dirty="0" err="1" smtClean="0">
                <a:latin typeface="Helvetica" charset="0"/>
                <a:cs typeface="Helvetica" charset="0"/>
                <a:sym typeface="Helvetica" charset="0"/>
              </a:rPr>
              <a:t>vores</a:t>
            </a:r>
            <a:r>
              <a:rPr lang="en-US" sz="1600" baseline="0" dirty="0" smtClean="0">
                <a:latin typeface="Helvetica" charset="0"/>
                <a:cs typeface="Helvetica" charset="0"/>
                <a:sym typeface="Helvetica" charset="0"/>
              </a:rPr>
              <a:t> folk I US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fik</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skabt</a:t>
            </a:r>
            <a:r>
              <a:rPr lang="en-US" sz="1600" baseline="0" dirty="0" smtClean="0">
                <a:latin typeface="Helvetica" charset="0"/>
                <a:cs typeface="Helvetica" charset="0"/>
                <a:sym typeface="Helvetica" charset="0"/>
              </a:rPr>
              <a:t> en </a:t>
            </a:r>
            <a:r>
              <a:rPr lang="en-US" sz="1600" baseline="0" dirty="0" err="1" smtClean="0">
                <a:latin typeface="Helvetica" charset="0"/>
                <a:cs typeface="Helvetica" charset="0"/>
                <a:sym typeface="Helvetica" charset="0"/>
              </a:rPr>
              <a:t>integreret</a:t>
            </a:r>
            <a:r>
              <a:rPr lang="en-US" sz="1600" baseline="0" dirty="0" smtClean="0">
                <a:latin typeface="Helvetica" charset="0"/>
                <a:cs typeface="Helvetica" charset="0"/>
                <a:sym typeface="Helvetica" charset="0"/>
              </a:rPr>
              <a:t> digital  </a:t>
            </a:r>
            <a:r>
              <a:rPr lang="en-US" sz="1600" baseline="0" dirty="0" err="1" smtClean="0">
                <a:latin typeface="Helvetica" charset="0"/>
                <a:cs typeface="Helvetica" charset="0"/>
                <a:sym typeface="Helvetica" charset="0"/>
              </a:rPr>
              <a:t>kampagne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til</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støtte</a:t>
            </a:r>
            <a:r>
              <a:rPr lang="en-US" sz="1600" baseline="0" dirty="0" smtClean="0">
                <a:latin typeface="Helvetica" charset="0"/>
                <a:cs typeface="Helvetica" charset="0"/>
                <a:sym typeface="Helvetica" charset="0"/>
              </a:rPr>
              <a:t> op </a:t>
            </a:r>
            <a:r>
              <a:rPr lang="en-US" sz="1600" baseline="0" dirty="0" err="1" smtClean="0">
                <a:latin typeface="Helvetica" charset="0"/>
                <a:cs typeface="Helvetica" charset="0"/>
                <a:sym typeface="Helvetica" charset="0"/>
              </a:rPr>
              <a:t>om</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deres</a:t>
            </a:r>
            <a:r>
              <a:rPr lang="en-US" sz="1600" baseline="0" dirty="0" smtClean="0">
                <a:latin typeface="Helvetica" charset="0"/>
                <a:cs typeface="Helvetica" charset="0"/>
                <a:sym typeface="Helvetica" charset="0"/>
              </a:rPr>
              <a:t> TV –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jeg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vil</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lige</a:t>
            </a:r>
            <a:r>
              <a:rPr lang="en-US" sz="1600" baseline="0" dirty="0" smtClean="0">
                <a:latin typeface="Helvetica" charset="0"/>
                <a:cs typeface="Helvetica" charset="0"/>
                <a:sym typeface="Helvetica" charset="0"/>
              </a:rPr>
              <a:t> vise </a:t>
            </a:r>
            <a:r>
              <a:rPr lang="en-US" sz="1600" baseline="0" dirty="0" err="1" smtClean="0">
                <a:latin typeface="Helvetica" charset="0"/>
                <a:cs typeface="Helvetica" charset="0"/>
                <a:sym typeface="Helvetica" charset="0"/>
              </a:rPr>
              <a:t>jer</a:t>
            </a:r>
            <a:r>
              <a:rPr lang="en-US" sz="1600" baseline="0" dirty="0" smtClean="0">
                <a:latin typeface="Helvetica" charset="0"/>
                <a:cs typeface="Helvetica" charset="0"/>
                <a:sym typeface="Helvetica" charset="0"/>
              </a:rPr>
              <a:t> en </a:t>
            </a:r>
            <a:r>
              <a:rPr lang="en-US" sz="1600" baseline="0" dirty="0" err="1" smtClean="0">
                <a:latin typeface="Helvetica" charset="0"/>
                <a:cs typeface="Helvetica" charset="0"/>
                <a:sym typeface="Helvetica" charset="0"/>
              </a:rPr>
              <a:t>af</a:t>
            </a:r>
            <a:r>
              <a:rPr lang="en-US" sz="1600" baseline="0" dirty="0" smtClean="0">
                <a:latin typeface="Helvetica" charset="0"/>
                <a:cs typeface="Helvetica" charset="0"/>
                <a:sym typeface="Helvetica" charset="0"/>
              </a:rPr>
              <a:t> de </a:t>
            </a:r>
            <a:r>
              <a:rPr lang="en-US" sz="1600" baseline="0" dirty="0" err="1" smtClean="0">
                <a:latin typeface="Helvetica" charset="0"/>
                <a:cs typeface="Helvetica" charset="0"/>
                <a:sym typeface="Helvetica" charset="0"/>
              </a:rPr>
              <a:t>elementer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som</a:t>
            </a:r>
            <a:r>
              <a:rPr lang="en-US" sz="1600" baseline="0" dirty="0" smtClean="0">
                <a:latin typeface="Helvetica" charset="0"/>
                <a:cs typeface="Helvetica" charset="0"/>
                <a:sym typeface="Helvetica" charset="0"/>
              </a:rPr>
              <a:t> vi </a:t>
            </a:r>
            <a:r>
              <a:rPr lang="en-US" sz="1600" baseline="0" dirty="0" err="1" smtClean="0">
                <a:latin typeface="Helvetica" charset="0"/>
                <a:cs typeface="Helvetica" charset="0"/>
                <a:sym typeface="Helvetica" charset="0"/>
              </a:rPr>
              <a:t>hjalp</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dem</a:t>
            </a:r>
            <a:r>
              <a:rPr lang="en-US" sz="1600" baseline="0" dirty="0" smtClean="0">
                <a:latin typeface="Helvetica" charset="0"/>
                <a:cs typeface="Helvetica" charset="0"/>
                <a:sym typeface="Helvetica" charset="0"/>
              </a:rPr>
              <a:t> med at lave</a:t>
            </a:r>
          </a:p>
          <a:p>
            <a:endParaRPr lang="en-US" sz="1600" baseline="0" dirty="0" smtClean="0">
              <a:latin typeface="Helvetica" charset="0"/>
              <a:cs typeface="Helvetica" charset="0"/>
              <a:sym typeface="Helvetica" charset="0"/>
            </a:endParaRPr>
          </a:p>
          <a:p>
            <a:r>
              <a:rPr lang="en-US" sz="1600" baseline="0" dirty="0" smtClean="0">
                <a:latin typeface="Helvetica" charset="0"/>
                <a:cs typeface="Helvetica" charset="0"/>
                <a:sym typeface="Helvetica" charset="0"/>
              </a:rPr>
              <a:t>Vis film med en “out of frame” video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YT</a:t>
            </a:r>
            <a:endParaRPr lang="en-US" sz="1600" dirty="0">
              <a:latin typeface="Helvetica" charset="0"/>
              <a:cs typeface="Helvetica" charset="0"/>
              <a:sym typeface="Helvetic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r>
              <a:rPr lang="en-US" sz="1600" dirty="0" smtClean="0">
                <a:latin typeface="Helvetica" charset="0"/>
                <a:cs typeface="Helvetica" charset="0"/>
                <a:sym typeface="Helvetica" charset="0"/>
              </a:rPr>
              <a:t>Cool </a:t>
            </a:r>
            <a:r>
              <a:rPr lang="en-US" sz="1600" dirty="0" err="1" smtClean="0">
                <a:latin typeface="Helvetica" charset="0"/>
                <a:cs typeface="Helvetica" charset="0"/>
                <a:sym typeface="Helvetica" charset="0"/>
              </a:rPr>
              <a:t>ik</a:t>
            </a:r>
            <a:r>
              <a:rPr lang="en-US" sz="1600" dirty="0" smtClean="0">
                <a:latin typeface="Helvetica" charset="0"/>
                <a:cs typeface="Helvetica" charset="0"/>
                <a:sym typeface="Helvetica" charset="0"/>
              </a:rPr>
              <a:t> </a:t>
            </a:r>
            <a:r>
              <a:rPr lang="en-US" sz="1600" dirty="0" smtClean="0">
                <a:latin typeface="Helvetica" charset="0"/>
                <a:cs typeface="Helvetica" charset="0"/>
                <a:sym typeface="Wingdings"/>
              </a:rPr>
              <a:t></a:t>
            </a:r>
            <a:endParaRPr lang="en-US" sz="1600" dirty="0" smtClean="0">
              <a:latin typeface="Helvetica" charset="0"/>
              <a:cs typeface="Helvetica" charset="0"/>
              <a:sym typeface="Helvetica" charset="0"/>
            </a:endParaRPr>
          </a:p>
          <a:p>
            <a:endParaRPr lang="en-US" sz="1600" dirty="0" smtClean="0">
              <a:latin typeface="Helvetica" charset="0"/>
              <a:cs typeface="Helvetica" charset="0"/>
              <a:sym typeface="Helvetica" charset="0"/>
            </a:endParaRPr>
          </a:p>
          <a:p>
            <a:r>
              <a:rPr lang="en-US" sz="1600" dirty="0" err="1" smtClean="0">
                <a:latin typeface="Helvetica" charset="0"/>
                <a:cs typeface="Helvetica" charset="0"/>
                <a:sym typeface="Helvetica" charset="0"/>
              </a:rPr>
              <a:t>Resultaterne</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var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også</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ekstremt</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gode</a:t>
            </a:r>
            <a:r>
              <a:rPr lang="en-US" sz="1600" dirty="0" smtClean="0">
                <a:latin typeface="Helvetica" charset="0"/>
                <a:cs typeface="Helvetica" charset="0"/>
                <a:sym typeface="Helvetica" charset="0"/>
              </a:rPr>
              <a:t>  for AP</a:t>
            </a:r>
            <a:r>
              <a:rPr lang="en-US" sz="1600" baseline="0" dirty="0" smtClean="0">
                <a:latin typeface="Helvetica" charset="0"/>
                <a:cs typeface="Helvetica" charset="0"/>
                <a:sym typeface="Helvetica" charset="0"/>
              </a:rPr>
              <a:t> – </a:t>
            </a:r>
            <a:r>
              <a:rPr lang="en-US" sz="1600" baseline="0" dirty="0" err="1" smtClean="0">
                <a:latin typeface="Helvetica" charset="0"/>
                <a:cs typeface="Helvetica" charset="0"/>
                <a:sym typeface="Helvetica" charset="0"/>
              </a:rPr>
              <a:t>premieren</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havde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lige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omkring</a:t>
            </a:r>
            <a:r>
              <a:rPr lang="en-US" sz="1600" baseline="0" dirty="0" smtClean="0">
                <a:latin typeface="Helvetica" charset="0"/>
                <a:cs typeface="Helvetica" charset="0"/>
                <a:sym typeface="Helvetica" charset="0"/>
              </a:rPr>
              <a:t> 1.6mio </a:t>
            </a:r>
            <a:r>
              <a:rPr lang="en-US" sz="1600" baseline="0" dirty="0" err="1" smtClean="0">
                <a:latin typeface="Helvetica" charset="0"/>
                <a:cs typeface="Helvetica" charset="0"/>
                <a:sym typeface="Helvetica" charset="0"/>
              </a:rPr>
              <a:t>seere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som</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var</a:t>
            </a:r>
            <a:r>
              <a:rPr lang="en-US" sz="1600" baseline="0" dirty="0" smtClean="0">
                <a:latin typeface="Helvetica" charset="0"/>
                <a:cs typeface="Helvetica" charset="0"/>
                <a:sym typeface="Helvetica" charset="0"/>
              </a:rPr>
              <a:t> mere end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gennemsnitlige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seertal</a:t>
            </a:r>
            <a:r>
              <a:rPr lang="en-US" sz="1600" baseline="0" dirty="0" smtClean="0">
                <a:latin typeface="Helvetica" charset="0"/>
                <a:cs typeface="Helvetica" charset="0"/>
                <a:sym typeface="Helvetica" charset="0"/>
              </a:rPr>
              <a:t> for </a:t>
            </a:r>
            <a:r>
              <a:rPr lang="en-US" sz="1600" baseline="0" dirty="0" err="1" smtClean="0">
                <a:latin typeface="Helvetica" charset="0"/>
                <a:cs typeface="Helvetica" charset="0"/>
                <a:sym typeface="Helvetica" charset="0"/>
              </a:rPr>
              <a:t>både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sæson</a:t>
            </a:r>
            <a:r>
              <a:rPr lang="en-US" sz="1600" baseline="0" dirty="0" smtClean="0">
                <a:latin typeface="Helvetica" charset="0"/>
                <a:cs typeface="Helvetica" charset="0"/>
                <a:sym typeface="Helvetica" charset="0"/>
              </a:rPr>
              <a:t> 1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2!!!</a:t>
            </a:r>
          </a:p>
          <a:p>
            <a:endParaRPr lang="en-US" sz="1600" baseline="0" dirty="0" smtClean="0">
              <a:latin typeface="Helvetica" charset="0"/>
              <a:cs typeface="Helvetica" charset="0"/>
              <a:sym typeface="Helvetica" charset="0"/>
            </a:endParaRPr>
          </a:p>
          <a:p>
            <a:r>
              <a:rPr lang="en-US" sz="1600" baseline="0" dirty="0" err="1" smtClean="0">
                <a:latin typeface="Helvetica" charset="0"/>
                <a:cs typeface="Helvetica" charset="0"/>
                <a:sym typeface="Helvetica" charset="0"/>
              </a:rPr>
              <a:t>Hvilket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gjorde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til</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kanalens</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bedst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performende</a:t>
            </a:r>
            <a:r>
              <a:rPr lang="en-US" sz="1600" baseline="0" dirty="0" smtClean="0">
                <a:latin typeface="Helvetica" charset="0"/>
                <a:cs typeface="Helvetica" charset="0"/>
                <a:sym typeface="Helvetica" charset="0"/>
              </a:rPr>
              <a:t> program I </a:t>
            </a:r>
            <a:r>
              <a:rPr lang="en-US" sz="1600" baseline="0" dirty="0" err="1" smtClean="0">
                <a:latin typeface="Helvetica" charset="0"/>
                <a:cs typeface="Helvetica" charset="0"/>
                <a:sym typeface="Helvetica" charset="0"/>
              </a:rPr>
              <a:t>stationens</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historie</a:t>
            </a:r>
            <a:r>
              <a:rPr lang="en-US" sz="1600" baseline="0" dirty="0" smtClean="0">
                <a:latin typeface="Helvetica" charset="0"/>
                <a:cs typeface="Helvetica" charset="0"/>
                <a:sym typeface="Helvetica" charset="0"/>
              </a:rPr>
              <a:t> – et show </a:t>
            </a:r>
            <a:r>
              <a:rPr lang="en-US" sz="1600" baseline="0" dirty="0" err="1" smtClean="0">
                <a:latin typeface="Helvetica" charset="0"/>
                <a:cs typeface="Helvetica" charset="0"/>
                <a:sym typeface="Helvetica" charset="0"/>
              </a:rPr>
              <a:t>om</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grimme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fisk</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vel</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mærket</a:t>
            </a:r>
            <a:r>
              <a:rPr lang="en-US" sz="1600" baseline="0" dirty="0" smtClean="0">
                <a:latin typeface="Helvetica" charset="0"/>
                <a:cs typeface="Helvetica" charset="0"/>
                <a:sym typeface="Helvetica" charset="0"/>
              </a:rPr>
              <a:t>  - </a:t>
            </a:r>
            <a:r>
              <a:rPr lang="en-US" sz="1600" baseline="0" dirty="0" err="1" smtClean="0">
                <a:latin typeface="Helvetica" charset="0"/>
                <a:cs typeface="Helvetica" charset="0"/>
                <a:sym typeface="Helvetica" charset="0"/>
              </a:rPr>
              <a:t>godt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gået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ik</a:t>
            </a:r>
            <a:r>
              <a:rPr lang="en-US" sz="1600" baseline="0" dirty="0" smtClean="0">
                <a:latin typeface="Helvetica" charset="0"/>
                <a:cs typeface="Helvetica" charset="0"/>
                <a:sym typeface="Helvetica" charset="0"/>
              </a:rPr>
              <a:t> </a:t>
            </a:r>
            <a:r>
              <a:rPr lang="en-US" sz="1600" baseline="0" dirty="0" smtClean="0">
                <a:latin typeface="Helvetica" charset="0"/>
                <a:cs typeface="Helvetica" charset="0"/>
                <a:sym typeface="Wingdings"/>
              </a:rPr>
              <a:t></a:t>
            </a:r>
            <a:r>
              <a:rPr lang="en-US" sz="1600" baseline="0" dirty="0" smtClean="0">
                <a:latin typeface="Helvetica" charset="0"/>
                <a:cs typeface="Helvetica" charset="0"/>
                <a:sym typeface="Helvetica" charset="0"/>
              </a:rPr>
              <a:t> (</a:t>
            </a:r>
            <a:r>
              <a:rPr lang="en-US" sz="1600" dirty="0" smtClean="0">
                <a:latin typeface="Helvetica" charset="0"/>
                <a:cs typeface="Helvetica" charset="0"/>
                <a:sym typeface="Helvetica" charset="0"/>
              </a:rPr>
              <a:t>David </a:t>
            </a:r>
            <a:r>
              <a:rPr lang="en-US" sz="1600" dirty="0" err="1">
                <a:latin typeface="Helvetica" charset="0"/>
                <a:cs typeface="Helvetica" charset="0"/>
                <a:sym typeface="Helvetica" charset="0"/>
              </a:rPr>
              <a:t>Zaslav</a:t>
            </a:r>
            <a:r>
              <a:rPr lang="en-US" sz="1600" dirty="0">
                <a:latin typeface="Helvetica" charset="0"/>
                <a:cs typeface="Helvetica" charset="0"/>
                <a:sym typeface="Helvetica" charset="0"/>
              </a:rPr>
              <a:t>, the CEO of Discovery Communications said </a:t>
            </a:r>
            <a:r>
              <a:rPr lang="ja-JP" altLang="en-US" sz="1600" dirty="0">
                <a:latin typeface="Arial"/>
                <a:cs typeface="Helvetica" charset="0"/>
                <a:sym typeface="Helvetica" charset="0"/>
              </a:rPr>
              <a:t>“</a:t>
            </a:r>
            <a:r>
              <a:rPr lang="en-US" sz="1600" dirty="0">
                <a:latin typeface="Helvetica" charset="0"/>
                <a:cs typeface="Helvetica" charset="0"/>
                <a:sym typeface="Helvetica" charset="0"/>
              </a:rPr>
              <a:t>This sets a whole new level for digital marketing here at Discovery.</a:t>
            </a:r>
            <a:r>
              <a:rPr lang="ja-JP" altLang="en-US" sz="1600" dirty="0" smtClean="0">
                <a:latin typeface="Arial"/>
                <a:cs typeface="Helvetica" charset="0"/>
                <a:sym typeface="Helvetica" charset="0"/>
              </a:rPr>
              <a:t>”</a:t>
            </a:r>
            <a:r>
              <a:rPr lang="da-DK" altLang="ja-JP" sz="1600" dirty="0" smtClean="0">
                <a:latin typeface="Arial"/>
                <a:cs typeface="Helvetica" charset="0"/>
                <a:sym typeface="Helvetica" charset="0"/>
              </a:rPr>
              <a:t>)</a:t>
            </a:r>
          </a:p>
          <a:p>
            <a:endParaRPr lang="da-DK" altLang="ja-JP" sz="1600" dirty="0" smtClean="0">
              <a:latin typeface="Arial"/>
              <a:cs typeface="Helvetica" charset="0"/>
              <a:sym typeface="Helvetica"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600" kern="1200" dirty="0" smtClean="0">
                <a:solidFill>
                  <a:schemeClr val="tx1"/>
                </a:solidFill>
                <a:effectLst/>
                <a:latin typeface="Arial" charset="0"/>
                <a:ea typeface="ＭＳ Ｐゴシック" charset="0"/>
                <a:cs typeface="+mn-cs"/>
              </a:rPr>
              <a:t>SKIFT: Et </a:t>
            </a:r>
            <a:r>
              <a:rPr lang="en-US" sz="1600" kern="1200" dirty="0" err="1" smtClean="0">
                <a:solidFill>
                  <a:schemeClr val="tx1"/>
                </a:solidFill>
                <a:effectLst/>
                <a:latin typeface="Arial" charset="0"/>
                <a:ea typeface="ＭＳ Ｐゴシック" charset="0"/>
                <a:cs typeface="+mn-cs"/>
              </a:rPr>
              <a:t>andet</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og</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meget</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centralt</a:t>
            </a:r>
            <a:r>
              <a:rPr lang="en-US" sz="1600" kern="1200" dirty="0" smtClean="0">
                <a:solidFill>
                  <a:schemeClr val="tx1"/>
                </a:solidFill>
                <a:effectLst/>
                <a:latin typeface="Arial" charset="0"/>
                <a:ea typeface="ＭＳ Ｐゴシック" charset="0"/>
                <a:cs typeface="+mn-cs"/>
              </a:rPr>
              <a:t> element I </a:t>
            </a:r>
            <a:r>
              <a:rPr lang="en-US" sz="1600" kern="1200" dirty="0" err="1" smtClean="0">
                <a:solidFill>
                  <a:schemeClr val="tx1"/>
                </a:solidFill>
                <a:effectLst/>
                <a:latin typeface="Arial" charset="0"/>
                <a:ea typeface="ＭＳ Ｐゴシック" charset="0"/>
                <a:cs typeface="+mn-cs"/>
              </a:rPr>
              <a:t>hele</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opdagelsesfasen</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er</a:t>
            </a:r>
            <a:r>
              <a:rPr lang="en-US" sz="1600" kern="1200" dirty="0" smtClean="0">
                <a:solidFill>
                  <a:schemeClr val="tx1"/>
                </a:solidFill>
                <a:effectLst/>
                <a:latin typeface="Arial" charset="0"/>
                <a:ea typeface="ＭＳ Ｐゴシック" charset="0"/>
                <a:cs typeface="+mn-cs"/>
              </a:rPr>
              <a:t> den </a:t>
            </a:r>
            <a:r>
              <a:rPr lang="en-US" sz="1600" kern="1200" dirty="0" err="1" smtClean="0">
                <a:solidFill>
                  <a:schemeClr val="tx1"/>
                </a:solidFill>
                <a:effectLst/>
                <a:latin typeface="Arial" charset="0"/>
                <a:ea typeface="ＭＳ Ｐゴシック" charset="0"/>
                <a:cs typeface="+mn-cs"/>
              </a:rPr>
              <a:t>sociale</a:t>
            </a:r>
            <a:r>
              <a:rPr lang="en-US" sz="1600" kern="1200" dirty="0" smtClean="0">
                <a:solidFill>
                  <a:schemeClr val="tx1"/>
                </a:solidFill>
                <a:effectLst/>
                <a:latin typeface="Arial" charset="0"/>
                <a:ea typeface="ＭＳ Ｐゴシック" charset="0"/>
                <a:cs typeface="+mn-cs"/>
              </a:rPr>
              <a:t> dimension… </a:t>
            </a:r>
            <a:r>
              <a:rPr lang="en-US" sz="1600" kern="1200" dirty="0" err="1" smtClean="0">
                <a:solidFill>
                  <a:schemeClr val="tx1"/>
                </a:solidFill>
                <a:effectLst/>
                <a:latin typeface="Arial" charset="0"/>
                <a:ea typeface="ＭＳ Ｐゴシック" charset="0"/>
                <a:cs typeface="+mn-cs"/>
              </a:rPr>
              <a:t>det</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er</a:t>
            </a:r>
            <a:r>
              <a:rPr lang="en-US" sz="1600" kern="1200" dirty="0" smtClean="0">
                <a:solidFill>
                  <a:schemeClr val="tx1"/>
                </a:solidFill>
                <a:effectLst/>
                <a:latin typeface="Arial" charset="0"/>
                <a:ea typeface="ＭＳ Ｐゴシック" charset="0"/>
                <a:cs typeface="+mn-cs"/>
              </a:rPr>
              <a:t> fundamental </a:t>
            </a:r>
            <a:r>
              <a:rPr lang="en-US" sz="1600" kern="1200" dirty="0" err="1" smtClean="0">
                <a:solidFill>
                  <a:schemeClr val="tx1"/>
                </a:solidFill>
                <a:effectLst/>
                <a:latin typeface="Arial" charset="0"/>
                <a:ea typeface="ＭＳ Ｐゴシック" charset="0"/>
                <a:cs typeface="+mn-cs"/>
              </a:rPr>
              <a:t>menneskelig</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adfærd</a:t>
            </a:r>
            <a:r>
              <a:rPr lang="en-US" sz="1600" kern="1200" dirty="0" smtClean="0">
                <a:solidFill>
                  <a:schemeClr val="tx1"/>
                </a:solidFill>
                <a:effectLst/>
                <a:latin typeface="Arial" charset="0"/>
                <a:ea typeface="ＭＳ Ｐゴシック" charset="0"/>
                <a:cs typeface="+mn-cs"/>
              </a:rPr>
              <a:t> at </a:t>
            </a:r>
            <a:r>
              <a:rPr lang="en-US" sz="1600" kern="1200" dirty="0" err="1" smtClean="0">
                <a:solidFill>
                  <a:schemeClr val="tx1"/>
                </a:solidFill>
                <a:effectLst/>
                <a:latin typeface="Arial" charset="0"/>
                <a:ea typeface="ＭＳ Ｐゴシック" charset="0"/>
                <a:cs typeface="+mn-cs"/>
              </a:rPr>
              <a:t>ville</a:t>
            </a:r>
            <a:r>
              <a:rPr lang="en-US" sz="1600" kern="1200" dirty="0" smtClean="0">
                <a:solidFill>
                  <a:schemeClr val="tx1"/>
                </a:solidFill>
                <a:effectLst/>
                <a:latin typeface="Arial" charset="0"/>
                <a:ea typeface="ＭＳ Ｐゴシック" charset="0"/>
                <a:cs typeface="+mn-cs"/>
              </a:rPr>
              <a:t> dele ting med </a:t>
            </a:r>
            <a:r>
              <a:rPr lang="en-US" sz="1600" kern="1200" dirty="0" err="1" smtClean="0">
                <a:solidFill>
                  <a:schemeClr val="tx1"/>
                </a:solidFill>
                <a:effectLst/>
                <a:latin typeface="Arial" charset="0"/>
                <a:ea typeface="ＭＳ Ｐゴシック" charset="0"/>
                <a:cs typeface="+mn-cs"/>
              </a:rPr>
              <a:t>andre</a:t>
            </a:r>
            <a:endParaRPr lang="en-US" sz="1600" kern="1200" dirty="0" smtClean="0">
              <a:solidFill>
                <a:schemeClr val="tx1"/>
              </a:solidFill>
              <a:effectLst/>
              <a:latin typeface="Arial" charset="0"/>
              <a:ea typeface="ＭＳ Ｐゴシック" charset="0"/>
              <a:cs typeface="+mn-cs"/>
            </a:endParaRPr>
          </a:p>
          <a:p>
            <a:endParaRPr lang="da-DK" altLang="ja-JP" sz="1600" dirty="0" smtClean="0">
              <a:latin typeface="Arial"/>
              <a:cs typeface="Helvetica" charset="0"/>
              <a:sym typeface="Helvetica" charset="0"/>
            </a:endParaRPr>
          </a:p>
          <a:p>
            <a:endParaRPr lang="da-DK" sz="1600" dirty="0" smtClean="0">
              <a:latin typeface="Arial"/>
              <a:cs typeface="Helvetica" charset="0"/>
              <a:sym typeface="Helvetica" charset="0"/>
            </a:endParaRPr>
          </a:p>
          <a:p>
            <a:endParaRPr lang="en-US" sz="1600" dirty="0">
              <a:latin typeface="Helvetica" charset="0"/>
              <a:cs typeface="Helvetica" charset="0"/>
              <a:sym typeface="Helvetica" charset="0"/>
            </a:endParaRPr>
          </a:p>
          <a:p>
            <a:endParaRPr lang="en-US" sz="1600" dirty="0">
              <a:latin typeface="Helvetica" charset="0"/>
              <a:cs typeface="Helvetica" charset="0"/>
              <a:sym typeface="Helvetic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Arial" charset="0"/>
                <a:ea typeface="+mn-ea"/>
                <a:cs typeface="+mn-cs"/>
              </a:rPr>
              <a:t>Og</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som</a:t>
            </a:r>
            <a:r>
              <a:rPr lang="en-US" sz="1200" kern="1200" dirty="0" smtClean="0">
                <a:solidFill>
                  <a:schemeClr val="tx1"/>
                </a:solidFill>
                <a:effectLst/>
                <a:latin typeface="Arial" charset="0"/>
                <a:ea typeface="+mn-ea"/>
                <a:cs typeface="+mn-cs"/>
              </a:rPr>
              <a:t> de </a:t>
            </a:r>
            <a:r>
              <a:rPr lang="en-US" sz="1200" kern="1200" dirty="0" err="1" smtClean="0">
                <a:solidFill>
                  <a:schemeClr val="tx1"/>
                </a:solidFill>
                <a:effectLst/>
                <a:latin typeface="Arial" charset="0"/>
                <a:ea typeface="+mn-ea"/>
                <a:cs typeface="+mn-cs"/>
              </a:rPr>
              <a:t>fleste</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af</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jer</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sikkert</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ved</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så</a:t>
            </a:r>
            <a:r>
              <a:rPr lang="en-US" sz="1200" kern="1200" dirty="0" smtClean="0">
                <a:solidFill>
                  <a:schemeClr val="tx1"/>
                </a:solidFill>
                <a:effectLst/>
                <a:latin typeface="Arial" charset="0"/>
                <a:ea typeface="+mn-ea"/>
                <a:cs typeface="+mn-cs"/>
              </a:rPr>
              <a:t> </a:t>
            </a:r>
            <a:r>
              <a:rPr lang="en-US" sz="1200" kern="1200" dirty="0" err="1" smtClean="0">
                <a:solidFill>
                  <a:schemeClr val="tx1"/>
                </a:solidFill>
                <a:effectLst/>
                <a:latin typeface="Arial" charset="0"/>
                <a:ea typeface="+mn-ea"/>
                <a:cs typeface="+mn-cs"/>
              </a:rPr>
              <a:t>har</a:t>
            </a:r>
            <a:r>
              <a:rPr lang="en-US" sz="1200" kern="1200" dirty="0" smtClean="0">
                <a:solidFill>
                  <a:schemeClr val="tx1"/>
                </a:solidFill>
                <a:effectLst/>
                <a:latin typeface="Arial" charset="0"/>
                <a:ea typeface="+mn-ea"/>
                <a:cs typeface="+mn-cs"/>
              </a:rPr>
              <a:t> vi </a:t>
            </a:r>
            <a:r>
              <a:rPr lang="en-US" sz="1200" kern="1200" dirty="0" err="1" smtClean="0">
                <a:solidFill>
                  <a:schemeClr val="tx1"/>
                </a:solidFill>
                <a:effectLst/>
                <a:latin typeface="Arial" charset="0"/>
                <a:ea typeface="+mn-ea"/>
                <a:cs typeface="+mn-cs"/>
              </a:rPr>
              <a:t>lanceret</a:t>
            </a:r>
            <a:r>
              <a:rPr lang="en-US" sz="1200" kern="1200" dirty="0" smtClean="0">
                <a:solidFill>
                  <a:schemeClr val="tx1"/>
                </a:solidFill>
                <a:effectLst/>
                <a:latin typeface="Arial" charset="0"/>
                <a:ea typeface="+mn-ea"/>
                <a:cs typeface="+mn-cs"/>
              </a:rPr>
              <a:t> Google+ </a:t>
            </a:r>
            <a:r>
              <a:rPr lang="en-US" sz="1200" kern="1200" dirty="0" err="1" smtClean="0">
                <a:solidFill>
                  <a:schemeClr val="tx1"/>
                </a:solidFill>
                <a:effectLst/>
                <a:latin typeface="Arial" charset="0"/>
                <a:ea typeface="+mn-ea"/>
                <a:cs typeface="+mn-cs"/>
              </a:rPr>
              <a:t>i</a:t>
            </a:r>
            <a:r>
              <a:rPr lang="en-US" sz="1200" kern="1200" baseline="0" dirty="0" smtClean="0">
                <a:solidFill>
                  <a:schemeClr val="tx1"/>
                </a:solidFill>
                <a:effectLst/>
                <a:latin typeface="Arial" charset="0"/>
                <a:ea typeface="+mn-ea"/>
                <a:cs typeface="+mn-cs"/>
              </a:rPr>
              <a:t> </a:t>
            </a:r>
            <a:r>
              <a:rPr lang="en-US" sz="1200" kern="1200" baseline="0" dirty="0" err="1" smtClean="0">
                <a:solidFill>
                  <a:schemeClr val="tx1"/>
                </a:solidFill>
                <a:effectLst/>
                <a:latin typeface="Arial" charset="0"/>
                <a:ea typeface="+mn-ea"/>
                <a:cs typeface="+mn-cs"/>
              </a:rPr>
              <a:t>år</a:t>
            </a:r>
            <a:endParaRPr lang="en-US" sz="1200" kern="1200" baseline="0" dirty="0" smtClean="0">
              <a:solidFill>
                <a:schemeClr val="tx1"/>
              </a:solidFill>
              <a:effectLst/>
              <a:latin typeface="Arial" charset="0"/>
              <a:ea typeface="+mn-ea"/>
              <a:cs typeface="+mn-cs"/>
            </a:endParaRPr>
          </a:p>
          <a:p>
            <a:endParaRPr lang="en-US" sz="1200" kern="1200" baseline="0" dirty="0" smtClean="0">
              <a:solidFill>
                <a:schemeClr val="tx1"/>
              </a:solidFill>
              <a:effectLst/>
              <a:latin typeface="Arial" charset="0"/>
              <a:ea typeface="+mn-ea"/>
              <a:cs typeface="+mn-cs"/>
            </a:endParaRPr>
          </a:p>
          <a:p>
            <a:r>
              <a:rPr lang="en-US" sz="1200" kern="1200" baseline="0" dirty="0" err="1" smtClean="0">
                <a:solidFill>
                  <a:schemeClr val="tx1"/>
                </a:solidFill>
                <a:effectLst/>
                <a:latin typeface="Arial" charset="0"/>
                <a:ea typeface="+mn-ea"/>
                <a:cs typeface="+mn-cs"/>
              </a:rPr>
              <a:t>hvor</a:t>
            </a:r>
            <a:r>
              <a:rPr lang="en-US" sz="1200" kern="1200" baseline="0" dirty="0" smtClean="0">
                <a:solidFill>
                  <a:schemeClr val="tx1"/>
                </a:solidFill>
                <a:effectLst/>
                <a:latin typeface="Arial" charset="0"/>
                <a:ea typeface="+mn-ea"/>
                <a:cs typeface="+mn-cs"/>
              </a:rPr>
              <a:t> mange </a:t>
            </a:r>
            <a:r>
              <a:rPr lang="en-US" sz="1200" kern="1200" baseline="0" dirty="0" err="1" smtClean="0">
                <a:solidFill>
                  <a:schemeClr val="tx1"/>
                </a:solidFill>
                <a:effectLst/>
                <a:latin typeface="Arial" charset="0"/>
                <a:ea typeface="+mn-ea"/>
                <a:cs typeface="+mn-cs"/>
              </a:rPr>
              <a:t>har</a:t>
            </a:r>
            <a:r>
              <a:rPr lang="en-US" sz="1200" kern="1200" baseline="0" dirty="0" smtClean="0">
                <a:solidFill>
                  <a:schemeClr val="tx1"/>
                </a:solidFill>
                <a:effectLst/>
                <a:latin typeface="Arial" charset="0"/>
                <a:ea typeface="+mn-ea"/>
                <a:cs typeface="+mn-cs"/>
              </a:rPr>
              <a:t> en </a:t>
            </a:r>
            <a:r>
              <a:rPr lang="en-US" sz="1200" kern="1200" baseline="0" dirty="0" err="1" smtClean="0">
                <a:solidFill>
                  <a:schemeClr val="tx1"/>
                </a:solidFill>
                <a:effectLst/>
                <a:latin typeface="Arial" charset="0"/>
                <a:ea typeface="+mn-ea"/>
                <a:cs typeface="+mn-cs"/>
              </a:rPr>
              <a:t>profil</a:t>
            </a:r>
            <a:r>
              <a:rPr lang="en-US" sz="1200" kern="1200" baseline="0" dirty="0" smtClean="0">
                <a:solidFill>
                  <a:schemeClr val="tx1"/>
                </a:solidFill>
                <a:effectLst/>
                <a:latin typeface="Arial" charset="0"/>
                <a:ea typeface="+mn-ea"/>
                <a:cs typeface="+mn-cs"/>
              </a:rPr>
              <a:t>, company page etc.??</a:t>
            </a:r>
            <a:endParaRPr lang="en-US" sz="1200" kern="1200" baseline="0" dirty="0" smtClean="0">
              <a:solidFill>
                <a:schemeClr val="tx1"/>
              </a:solidFill>
              <a:effectLst/>
              <a:latin typeface="Arial" charset="0"/>
              <a:ea typeface="+mn-ea"/>
              <a:cs typeface="+mn-cs"/>
              <a:sym typeface="Wingdings"/>
            </a:endParaRPr>
          </a:p>
          <a:p>
            <a:endParaRPr lang="en-US" sz="1200" kern="1200" baseline="0" dirty="0" smtClean="0">
              <a:solidFill>
                <a:schemeClr val="tx1"/>
              </a:solidFill>
              <a:effectLst/>
              <a:latin typeface="Arial" charset="0"/>
              <a:ea typeface="+mn-ea"/>
              <a:cs typeface="+mn-cs"/>
              <a:sym typeface="Wingdings"/>
            </a:endParaRPr>
          </a:p>
          <a:p>
            <a:r>
              <a:rPr lang="en-US" sz="1200" kern="1200" baseline="0" dirty="0" smtClean="0">
                <a:solidFill>
                  <a:schemeClr val="tx1"/>
                </a:solidFill>
                <a:effectLst/>
                <a:latin typeface="Arial" charset="0"/>
                <a:ea typeface="+mn-ea"/>
                <a:cs typeface="+mn-cs"/>
                <a:sym typeface="Wingdings"/>
              </a:rPr>
              <a:t>Google+ </a:t>
            </a:r>
            <a:r>
              <a:rPr lang="en-US" sz="1200" kern="1200" baseline="0" dirty="0" err="1" smtClean="0">
                <a:solidFill>
                  <a:schemeClr val="tx1"/>
                </a:solidFill>
                <a:effectLst/>
                <a:latin typeface="Arial" charset="0"/>
                <a:ea typeface="+mn-ea"/>
                <a:cs typeface="+mn-cs"/>
                <a:sym typeface="Wingdings"/>
              </a:rPr>
              <a:t>er</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stadig</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svær</a:t>
            </a:r>
            <a:r>
              <a:rPr lang="en-US" sz="1200" kern="1200" baseline="0" dirty="0" smtClean="0">
                <a:solidFill>
                  <a:schemeClr val="tx1"/>
                </a:solidFill>
                <a:effectLst/>
                <a:latin typeface="Arial" charset="0"/>
                <a:ea typeface="+mn-ea"/>
                <a:cs typeface="+mn-cs"/>
                <a:sym typeface="Wingdings"/>
              </a:rPr>
              <a:t> for </a:t>
            </a:r>
            <a:r>
              <a:rPr lang="en-US" sz="1200" kern="1200" baseline="0" dirty="0" err="1" smtClean="0">
                <a:solidFill>
                  <a:schemeClr val="tx1"/>
                </a:solidFill>
                <a:effectLst/>
                <a:latin typeface="Arial" charset="0"/>
                <a:ea typeface="+mn-ea"/>
                <a:cs typeface="+mn-cs"/>
                <a:sym typeface="Wingdings"/>
              </a:rPr>
              <a:t>mig</a:t>
            </a:r>
            <a:r>
              <a:rPr lang="en-US" sz="1200" kern="1200" baseline="0" dirty="0" smtClean="0">
                <a:solidFill>
                  <a:schemeClr val="tx1"/>
                </a:solidFill>
                <a:effectLst/>
                <a:latin typeface="Arial" charset="0"/>
                <a:ea typeface="+mn-ea"/>
                <a:cs typeface="+mn-cs"/>
                <a:sym typeface="Wingdings"/>
              </a:rPr>
              <a:t> at </a:t>
            </a:r>
            <a:r>
              <a:rPr lang="en-US" sz="1200" kern="1200" baseline="0" dirty="0" err="1" smtClean="0">
                <a:solidFill>
                  <a:schemeClr val="tx1"/>
                </a:solidFill>
                <a:effectLst/>
                <a:latin typeface="Arial" charset="0"/>
                <a:ea typeface="+mn-ea"/>
                <a:cs typeface="+mn-cs"/>
                <a:sym typeface="Wingdings"/>
              </a:rPr>
              <a:t>definere</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fordi</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det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er</a:t>
            </a:r>
            <a:r>
              <a:rPr lang="en-US" sz="1200" kern="1200" baseline="0" dirty="0" smtClean="0">
                <a:solidFill>
                  <a:schemeClr val="tx1"/>
                </a:solidFill>
                <a:effectLst/>
                <a:latin typeface="Arial" charset="0"/>
                <a:ea typeface="+mn-ea"/>
                <a:cs typeface="+mn-cs"/>
                <a:sym typeface="Wingdings"/>
              </a:rPr>
              <a:t> en platform I </a:t>
            </a:r>
            <a:r>
              <a:rPr lang="en-US" sz="1200" kern="1200" baseline="0" dirty="0" err="1" smtClean="0">
                <a:solidFill>
                  <a:schemeClr val="tx1"/>
                </a:solidFill>
                <a:effectLst/>
                <a:latin typeface="Arial" charset="0"/>
                <a:ea typeface="+mn-ea"/>
                <a:cs typeface="+mn-cs"/>
                <a:sym typeface="Wingdings"/>
              </a:rPr>
              <a:t>rivende</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udvikling</a:t>
            </a:r>
            <a:r>
              <a:rPr lang="en-US" sz="1200" kern="1200" baseline="0" dirty="0" smtClean="0">
                <a:solidFill>
                  <a:schemeClr val="tx1"/>
                </a:solidFill>
                <a:effectLst/>
                <a:latin typeface="Arial" charset="0"/>
                <a:ea typeface="+mn-ea"/>
                <a:cs typeface="+mn-cs"/>
                <a:sym typeface="Wingdings"/>
              </a:rPr>
              <a:t> – </a:t>
            </a:r>
            <a:r>
              <a:rPr lang="en-US" sz="1200" kern="1200" baseline="0" dirty="0" err="1" smtClean="0">
                <a:solidFill>
                  <a:schemeClr val="tx1"/>
                </a:solidFill>
                <a:effectLst/>
                <a:latin typeface="Arial" charset="0"/>
                <a:ea typeface="+mn-ea"/>
                <a:cs typeface="+mn-cs"/>
                <a:sym typeface="Wingdings"/>
              </a:rPr>
              <a:t>jeg</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ser</a:t>
            </a:r>
            <a:r>
              <a:rPr lang="en-US" sz="1200" kern="1200" baseline="0" dirty="0" smtClean="0">
                <a:solidFill>
                  <a:schemeClr val="tx1"/>
                </a:solidFill>
                <a:effectLst/>
                <a:latin typeface="Arial" charset="0"/>
                <a:ea typeface="+mn-ea"/>
                <a:cs typeface="+mn-cs"/>
                <a:sym typeface="Wingdings"/>
              </a:rPr>
              <a:t> den </a:t>
            </a:r>
            <a:r>
              <a:rPr lang="en-US" sz="1200" kern="1200" baseline="0" dirty="0" err="1" smtClean="0">
                <a:solidFill>
                  <a:schemeClr val="tx1"/>
                </a:solidFill>
                <a:effectLst/>
                <a:latin typeface="Arial" charset="0"/>
                <a:ea typeface="+mn-ea"/>
                <a:cs typeface="+mn-cs"/>
                <a:sym typeface="Wingdings"/>
              </a:rPr>
              <a:t>som</a:t>
            </a:r>
            <a:r>
              <a:rPr lang="en-US" sz="1200" kern="1200" baseline="0" dirty="0" smtClean="0">
                <a:solidFill>
                  <a:schemeClr val="tx1"/>
                </a:solidFill>
                <a:effectLst/>
                <a:latin typeface="Arial" charset="0"/>
                <a:ea typeface="+mn-ea"/>
                <a:cs typeface="+mn-cs"/>
                <a:sym typeface="Wingdings"/>
              </a:rPr>
              <a:t> et super </a:t>
            </a:r>
            <a:r>
              <a:rPr lang="en-US" sz="1200" kern="1200" baseline="0" dirty="0" err="1" smtClean="0">
                <a:solidFill>
                  <a:schemeClr val="tx1"/>
                </a:solidFill>
                <a:effectLst/>
                <a:latin typeface="Arial" charset="0"/>
                <a:ea typeface="+mn-ea"/>
                <a:cs typeface="+mn-cs"/>
                <a:sym typeface="Wingdings"/>
              </a:rPr>
              <a:t>vigtigt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skridt</a:t>
            </a:r>
            <a:r>
              <a:rPr lang="en-US" sz="1200" kern="1200" baseline="0" dirty="0" smtClean="0">
                <a:solidFill>
                  <a:schemeClr val="tx1"/>
                </a:solidFill>
                <a:effectLst/>
                <a:latin typeface="Arial" charset="0"/>
                <a:ea typeface="+mn-ea"/>
                <a:cs typeface="+mn-cs"/>
                <a:sym typeface="Wingdings"/>
              </a:rPr>
              <a:t> I </a:t>
            </a:r>
            <a:r>
              <a:rPr lang="en-US" sz="1200" kern="1200" baseline="0" dirty="0" err="1" smtClean="0">
                <a:solidFill>
                  <a:schemeClr val="tx1"/>
                </a:solidFill>
                <a:effectLst/>
                <a:latin typeface="Arial" charset="0"/>
                <a:ea typeface="+mn-ea"/>
                <a:cs typeface="+mn-cs"/>
                <a:sym typeface="Wingdings"/>
              </a:rPr>
              <a:t>retning</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af</a:t>
            </a:r>
            <a:r>
              <a:rPr lang="en-US" sz="1200" kern="1200" baseline="0" dirty="0" smtClean="0">
                <a:solidFill>
                  <a:schemeClr val="tx1"/>
                </a:solidFill>
                <a:effectLst/>
                <a:latin typeface="Arial" charset="0"/>
                <a:ea typeface="+mn-ea"/>
                <a:cs typeface="+mn-cs"/>
                <a:sym typeface="Wingdings"/>
              </a:rPr>
              <a:t> at lade mange </a:t>
            </a:r>
            <a:r>
              <a:rPr lang="en-US" sz="1200" kern="1200" baseline="0" dirty="0" err="1" smtClean="0">
                <a:solidFill>
                  <a:schemeClr val="tx1"/>
                </a:solidFill>
                <a:effectLst/>
                <a:latin typeface="Arial" charset="0"/>
                <a:ea typeface="+mn-ea"/>
                <a:cs typeface="+mn-cs"/>
                <a:sym typeface="Wingdings"/>
              </a:rPr>
              <a:t>af</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vores</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produkter</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og</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platforme</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smelte</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sammen</a:t>
            </a:r>
            <a:r>
              <a:rPr lang="en-US" sz="1200" kern="1200" baseline="0" dirty="0" smtClean="0">
                <a:solidFill>
                  <a:schemeClr val="tx1"/>
                </a:solidFill>
                <a:effectLst/>
                <a:latin typeface="Arial" charset="0"/>
                <a:ea typeface="+mn-ea"/>
                <a:cs typeface="+mn-cs"/>
                <a:sym typeface="Wingdings"/>
              </a:rPr>
              <a:t> via den </a:t>
            </a:r>
            <a:r>
              <a:rPr lang="en-US" sz="1200" kern="1200" baseline="0" dirty="0" err="1" smtClean="0">
                <a:solidFill>
                  <a:schemeClr val="tx1"/>
                </a:solidFill>
                <a:effectLst/>
                <a:latin typeface="Arial" charset="0"/>
                <a:ea typeface="+mn-ea"/>
                <a:cs typeface="+mn-cs"/>
                <a:sym typeface="Wingdings"/>
              </a:rPr>
              <a:t>sociale</a:t>
            </a:r>
            <a:r>
              <a:rPr lang="en-US" sz="1200" kern="1200" baseline="0" dirty="0" smtClean="0">
                <a:solidFill>
                  <a:schemeClr val="tx1"/>
                </a:solidFill>
                <a:effectLst/>
                <a:latin typeface="Arial" charset="0"/>
                <a:ea typeface="+mn-ea"/>
                <a:cs typeface="+mn-cs"/>
                <a:sym typeface="Wingdings"/>
              </a:rPr>
              <a:t> dimension… </a:t>
            </a:r>
            <a:r>
              <a:rPr lang="en-US" sz="1200" kern="1200" baseline="0" dirty="0" err="1" smtClean="0">
                <a:solidFill>
                  <a:schemeClr val="tx1"/>
                </a:solidFill>
                <a:effectLst/>
                <a:latin typeface="Arial" charset="0"/>
                <a:ea typeface="+mn-ea"/>
                <a:cs typeface="+mn-cs"/>
                <a:sym typeface="Wingdings"/>
              </a:rPr>
              <a:t>eks</a:t>
            </a:r>
            <a:r>
              <a:rPr lang="en-US" sz="1200" kern="1200" baseline="0" dirty="0" smtClean="0">
                <a:solidFill>
                  <a:schemeClr val="tx1"/>
                </a:solidFill>
                <a:effectLst/>
                <a:latin typeface="Arial" charset="0"/>
                <a:ea typeface="+mn-ea"/>
                <a:cs typeface="+mn-cs"/>
                <a:sym typeface="Wingdings"/>
              </a:rPr>
              <a:t> mail </a:t>
            </a:r>
            <a:r>
              <a:rPr lang="en-US" sz="1200" kern="1200" baseline="0" dirty="0" err="1" smtClean="0">
                <a:solidFill>
                  <a:schemeClr val="tx1"/>
                </a:solidFill>
                <a:effectLst/>
                <a:latin typeface="Arial" charset="0"/>
                <a:ea typeface="+mn-ea"/>
                <a:cs typeface="+mn-cs"/>
                <a:sym typeface="Wingdings"/>
              </a:rPr>
              <a:t>calendaer</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yt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søgning</a:t>
            </a:r>
            <a:r>
              <a:rPr lang="en-US" sz="1200" kern="1200" baseline="0" dirty="0" smtClean="0">
                <a:solidFill>
                  <a:schemeClr val="tx1"/>
                </a:solidFill>
                <a:effectLst/>
                <a:latin typeface="Arial" charset="0"/>
                <a:ea typeface="+mn-ea"/>
                <a:cs typeface="+mn-cs"/>
                <a:sym typeface="Wingdings"/>
              </a:rPr>
              <a:t> etc.</a:t>
            </a:r>
          </a:p>
          <a:p>
            <a:endParaRPr lang="en-US" sz="1200" kern="1200" baseline="0" dirty="0" smtClean="0">
              <a:solidFill>
                <a:schemeClr val="tx1"/>
              </a:solidFill>
              <a:effectLst/>
              <a:latin typeface="Arial" charset="0"/>
              <a:ea typeface="+mn-ea"/>
              <a:cs typeface="+mn-cs"/>
              <a:sym typeface="Wingding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err="1" smtClean="0">
                <a:solidFill>
                  <a:schemeClr val="tx1"/>
                </a:solidFill>
                <a:effectLst/>
                <a:latin typeface="Arial" charset="0"/>
                <a:ea typeface="+mn-ea"/>
                <a:cs typeface="+mn-cs"/>
                <a:sym typeface="Wingdings"/>
              </a:rPr>
              <a:t>Ifht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til</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søgeadfærd</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så</a:t>
            </a:r>
            <a:r>
              <a:rPr lang="en-US" sz="1200" kern="1200" baseline="0" dirty="0" smtClean="0">
                <a:solidFill>
                  <a:schemeClr val="tx1"/>
                </a:solidFill>
                <a:effectLst/>
                <a:latin typeface="Arial" charset="0"/>
                <a:ea typeface="+mn-ea"/>
                <a:cs typeface="+mn-cs"/>
                <a:sym typeface="Wingdings"/>
              </a:rPr>
              <a:t> spiller den </a:t>
            </a:r>
            <a:r>
              <a:rPr lang="en-US" sz="1200" kern="1200" baseline="0" dirty="0" err="1" smtClean="0">
                <a:solidFill>
                  <a:schemeClr val="tx1"/>
                </a:solidFill>
                <a:effectLst/>
                <a:latin typeface="Arial" charset="0"/>
                <a:ea typeface="+mn-ea"/>
                <a:cs typeface="+mn-cs"/>
                <a:sym typeface="Wingdings"/>
              </a:rPr>
              <a:t>jo</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også</a:t>
            </a:r>
            <a:r>
              <a:rPr lang="en-US" sz="1200" kern="1200" baseline="0" dirty="0" smtClean="0">
                <a:solidFill>
                  <a:schemeClr val="tx1"/>
                </a:solidFill>
                <a:effectLst/>
                <a:latin typeface="Arial" charset="0"/>
                <a:ea typeface="+mn-ea"/>
                <a:cs typeface="+mn-cs"/>
                <a:sym typeface="Wingdings"/>
              </a:rPr>
              <a:t> en </a:t>
            </a:r>
            <a:r>
              <a:rPr lang="en-US" sz="1200" kern="1200" baseline="0" dirty="0" err="1" smtClean="0">
                <a:solidFill>
                  <a:schemeClr val="tx1"/>
                </a:solidFill>
                <a:effectLst/>
                <a:latin typeface="Arial" charset="0"/>
                <a:ea typeface="+mn-ea"/>
                <a:cs typeface="+mn-cs"/>
                <a:sym typeface="Wingdings"/>
              </a:rPr>
              <a:t>enormt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vigtig</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rolle</a:t>
            </a:r>
            <a:r>
              <a:rPr lang="en-US" sz="1200" kern="1200" baseline="0" dirty="0" smtClean="0">
                <a:solidFill>
                  <a:schemeClr val="tx1"/>
                </a:solidFill>
                <a:effectLst/>
                <a:latin typeface="Arial" charset="0"/>
                <a:ea typeface="+mn-ea"/>
                <a:cs typeface="+mn-cs"/>
                <a:sym typeface="Wingdings"/>
              </a:rPr>
              <a:t> – </a:t>
            </a:r>
            <a:r>
              <a:rPr lang="en-US" sz="1200" kern="1200" baseline="0" dirty="0" err="1" smtClean="0">
                <a:solidFill>
                  <a:schemeClr val="tx1"/>
                </a:solidFill>
                <a:effectLst/>
                <a:latin typeface="Arial" charset="0"/>
                <a:ea typeface="+mn-ea"/>
                <a:cs typeface="+mn-cs"/>
                <a:sym typeface="Wingdings"/>
              </a:rPr>
              <a:t>eks</a:t>
            </a:r>
            <a:r>
              <a:rPr lang="en-US" sz="1200" kern="1200" baseline="0" dirty="0" smtClean="0">
                <a:solidFill>
                  <a:schemeClr val="tx1"/>
                </a:solidFill>
                <a:effectLst/>
                <a:latin typeface="Arial" charset="0"/>
                <a:ea typeface="+mn-ea"/>
                <a:cs typeface="+mn-cs"/>
                <a:sym typeface="Wingdings"/>
              </a:rPr>
              <a:t> hotel </a:t>
            </a:r>
            <a:r>
              <a:rPr lang="en-US" sz="1200" kern="1200" baseline="0" dirty="0" err="1" smtClean="0">
                <a:solidFill>
                  <a:schemeClr val="tx1"/>
                </a:solidFill>
                <a:effectLst/>
                <a:latin typeface="Arial" charset="0"/>
                <a:ea typeface="+mn-ea"/>
                <a:cs typeface="+mn-cs"/>
                <a:sym typeface="Wingdings"/>
              </a:rPr>
              <a:t>søgning</a:t>
            </a:r>
            <a:r>
              <a:rPr lang="en-US" sz="1200" kern="1200" baseline="0" dirty="0" smtClean="0">
                <a:solidFill>
                  <a:schemeClr val="tx1"/>
                </a:solidFill>
                <a:effectLst/>
                <a:latin typeface="Arial" charset="0"/>
                <a:ea typeface="+mn-ea"/>
                <a:cs typeface="+mn-cs"/>
                <a:sym typeface="Wingdings"/>
              </a:rPr>
              <a:t> her </a:t>
            </a:r>
            <a:r>
              <a:rPr lang="en-US" sz="1200" kern="1200" baseline="0" dirty="0" err="1" smtClean="0">
                <a:solidFill>
                  <a:schemeClr val="tx1"/>
                </a:solidFill>
                <a:effectLst/>
                <a:latin typeface="Arial" charset="0"/>
                <a:ea typeface="+mn-ea"/>
                <a:cs typeface="+mn-cs"/>
                <a:sym typeface="Wingdings"/>
              </a:rPr>
              <a:t>på</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siden</a:t>
            </a:r>
            <a:r>
              <a:rPr lang="en-US" sz="1200" kern="1200" baseline="0" dirty="0" smtClean="0">
                <a:solidFill>
                  <a:schemeClr val="tx1"/>
                </a:solidFill>
                <a:effectLst/>
                <a:latin typeface="Arial" charset="0"/>
                <a:ea typeface="+mn-ea"/>
                <a:cs typeface="+mn-cs"/>
                <a:sym typeface="Wingdings"/>
              </a:rPr>
              <a:t> – </a:t>
            </a:r>
            <a:r>
              <a:rPr lang="en-US" sz="1200" kern="1200" baseline="0" dirty="0" err="1" smtClean="0">
                <a:solidFill>
                  <a:schemeClr val="tx1"/>
                </a:solidFill>
                <a:effectLst/>
                <a:latin typeface="Arial" charset="0"/>
                <a:ea typeface="+mn-ea"/>
                <a:cs typeface="+mn-cs"/>
                <a:sym typeface="Wingdings"/>
              </a:rPr>
              <a:t>det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bærdene</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punkt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er</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jo</a:t>
            </a:r>
            <a:r>
              <a:rPr lang="en-US" sz="1200" kern="1200" baseline="0" dirty="0" smtClean="0">
                <a:solidFill>
                  <a:schemeClr val="tx1"/>
                </a:solidFill>
                <a:effectLst/>
                <a:latin typeface="Arial" charset="0"/>
                <a:ea typeface="+mn-ea"/>
                <a:cs typeface="+mn-cs"/>
                <a:sym typeface="Wingdings"/>
              </a:rPr>
              <a:t> at man </a:t>
            </a:r>
            <a:r>
              <a:rPr lang="en-US" sz="1200" kern="1200" baseline="0" dirty="0" err="1" smtClean="0">
                <a:solidFill>
                  <a:schemeClr val="tx1"/>
                </a:solidFill>
                <a:effectLst/>
                <a:latin typeface="Arial" charset="0"/>
                <a:ea typeface="+mn-ea"/>
                <a:cs typeface="+mn-cs"/>
                <a:sym typeface="Wingdings"/>
              </a:rPr>
              <a:t>som</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virksomhed</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er</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tisltede</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på</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det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helt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rigtige</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tidspunkt</a:t>
            </a:r>
            <a:r>
              <a:rPr lang="en-US" sz="1200" kern="1200" baseline="0" dirty="0" smtClean="0">
                <a:solidFill>
                  <a:schemeClr val="tx1"/>
                </a:solidFill>
                <a:effectLst/>
                <a:latin typeface="Arial" charset="0"/>
                <a:ea typeface="+mn-ea"/>
                <a:cs typeface="+mn-cs"/>
                <a:sym typeface="Wingdings"/>
              </a:rPr>
              <a:t> I research </a:t>
            </a:r>
            <a:r>
              <a:rPr lang="en-US" sz="1200" kern="1200" baseline="0" dirty="0" err="1" smtClean="0">
                <a:solidFill>
                  <a:schemeClr val="tx1"/>
                </a:solidFill>
                <a:effectLst/>
                <a:latin typeface="Arial" charset="0"/>
                <a:ea typeface="+mn-ea"/>
                <a:cs typeface="+mn-cs"/>
                <a:sym typeface="Wingdings"/>
              </a:rPr>
              <a:t>fasen</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og</a:t>
            </a:r>
            <a:r>
              <a:rPr lang="en-US" sz="1200" kern="1200" baseline="0" dirty="0" smtClean="0">
                <a:solidFill>
                  <a:schemeClr val="tx1"/>
                </a:solidFill>
                <a:effectLst/>
                <a:latin typeface="Arial" charset="0"/>
                <a:ea typeface="+mn-ea"/>
                <a:cs typeface="+mn-cs"/>
                <a:sym typeface="Wingdings"/>
              </a:rPr>
              <a:t> med </a:t>
            </a:r>
            <a:r>
              <a:rPr lang="en-US" sz="1200" kern="1200" baseline="0" dirty="0" err="1" smtClean="0">
                <a:solidFill>
                  <a:schemeClr val="tx1"/>
                </a:solidFill>
                <a:effectLst/>
                <a:latin typeface="Arial" charset="0"/>
                <a:ea typeface="+mn-ea"/>
                <a:cs typeface="+mn-cs"/>
                <a:sym typeface="Wingdings"/>
              </a:rPr>
              <a:t>anbefalingen</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gøres</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resultatet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så</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meget</a:t>
            </a:r>
            <a:r>
              <a:rPr lang="en-US" sz="1200" kern="1200" baseline="0" dirty="0" smtClean="0">
                <a:solidFill>
                  <a:schemeClr val="tx1"/>
                </a:solidFill>
                <a:effectLst/>
                <a:latin typeface="Arial" charset="0"/>
                <a:ea typeface="+mn-ea"/>
                <a:cs typeface="+mn-cs"/>
                <a:sym typeface="Wingdings"/>
              </a:rPr>
              <a:t> mere </a:t>
            </a:r>
            <a:r>
              <a:rPr lang="en-US" sz="1200" kern="1200" baseline="0" dirty="0" err="1" smtClean="0">
                <a:solidFill>
                  <a:schemeClr val="tx1"/>
                </a:solidFill>
                <a:effectLst/>
                <a:latin typeface="Arial" charset="0"/>
                <a:ea typeface="+mn-ea"/>
                <a:cs typeface="+mn-cs"/>
                <a:sym typeface="Wingdings"/>
              </a:rPr>
              <a:t>vigtig</a:t>
            </a:r>
            <a:endParaRPr lang="en-US" sz="1200" kern="1200" baseline="0" dirty="0" smtClean="0">
              <a:solidFill>
                <a:schemeClr val="tx1"/>
              </a:solidFill>
              <a:effectLst/>
              <a:latin typeface="Arial" charset="0"/>
              <a:ea typeface="+mn-ea"/>
              <a:cs typeface="+mn-cs"/>
              <a:sym typeface="Wingding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baseline="0" dirty="0" smtClean="0">
              <a:solidFill>
                <a:schemeClr val="tx1"/>
              </a:solidFill>
              <a:effectLst/>
              <a:latin typeface="Arial" charset="0"/>
              <a:ea typeface="+mn-ea"/>
              <a:cs typeface="+mn-cs"/>
              <a:sym typeface="Wingding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err="1" smtClean="0">
                <a:solidFill>
                  <a:schemeClr val="tx1"/>
                </a:solidFill>
                <a:effectLst/>
                <a:latin typeface="Arial" charset="0"/>
                <a:ea typeface="+mn-ea"/>
                <a:cs typeface="+mn-cs"/>
                <a:sym typeface="Wingdings"/>
              </a:rPr>
              <a:t>Og</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det</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er</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er</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altså</a:t>
            </a:r>
            <a:r>
              <a:rPr lang="en-US" sz="1200" kern="1200" baseline="0" dirty="0" smtClean="0">
                <a:solidFill>
                  <a:schemeClr val="tx1"/>
                </a:solidFill>
                <a:effectLst/>
                <a:latin typeface="Arial" charset="0"/>
                <a:ea typeface="+mn-ea"/>
                <a:cs typeface="+mn-cs"/>
                <a:sym typeface="Wingdings"/>
              </a:rPr>
              <a:t> </a:t>
            </a:r>
            <a:r>
              <a:rPr lang="en-US" sz="1200" kern="1200" baseline="0" dirty="0" err="1" smtClean="0">
                <a:solidFill>
                  <a:schemeClr val="tx1"/>
                </a:solidFill>
                <a:effectLst/>
                <a:latin typeface="Arial" charset="0"/>
                <a:ea typeface="+mn-ea"/>
                <a:cs typeface="+mn-cs"/>
                <a:sym typeface="Wingdings"/>
              </a:rPr>
              <a:t>vigtigt</a:t>
            </a:r>
            <a:r>
              <a:rPr lang="en-US" sz="1200" kern="1200" baseline="0" dirty="0" smtClean="0">
                <a:solidFill>
                  <a:schemeClr val="tx1"/>
                </a:solidFill>
                <a:effectLst/>
                <a:latin typeface="Arial" charset="0"/>
                <a:ea typeface="+mn-ea"/>
                <a:cs typeface="+mn-cs"/>
                <a:sym typeface="Wingdings"/>
              </a:rPr>
              <a:t>!!! </a:t>
            </a:r>
            <a:r>
              <a:rPr lang="en-US" sz="1200" kern="1200" dirty="0" smtClean="0">
                <a:solidFill>
                  <a:schemeClr val="tx1"/>
                </a:solidFill>
                <a:effectLst/>
                <a:latin typeface="Arial" charset="0"/>
                <a:ea typeface="ＭＳ Ｐゴシック" charset="0"/>
                <a:cs typeface="+mn-cs"/>
              </a:rPr>
              <a:t>71% </a:t>
            </a:r>
            <a:r>
              <a:rPr lang="en-US" sz="1200" kern="1200" dirty="0" err="1" smtClean="0">
                <a:solidFill>
                  <a:schemeClr val="tx1"/>
                </a:solidFill>
                <a:effectLst/>
                <a:latin typeface="Arial" charset="0"/>
                <a:ea typeface="ＭＳ Ｐゴシック" charset="0"/>
                <a:cs typeface="+mn-cs"/>
              </a:rPr>
              <a:t>af</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os</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er</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influeret</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af</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vores</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venners</a:t>
            </a:r>
            <a:r>
              <a:rPr lang="en-US" sz="1200" kern="1200" dirty="0" smtClean="0">
                <a:solidFill>
                  <a:schemeClr val="tx1"/>
                </a:solidFill>
                <a:effectLst/>
                <a:latin typeface="Arial" charset="0"/>
                <a:ea typeface="ＭＳ Ｐゴシック" charset="0"/>
                <a:cs typeface="+mn-cs"/>
              </a:rPr>
              <a:t>/</a:t>
            </a:r>
            <a:r>
              <a:rPr lang="en-US" sz="1200" kern="1200" dirty="0" err="1" smtClean="0">
                <a:solidFill>
                  <a:schemeClr val="tx1"/>
                </a:solidFill>
                <a:effectLst/>
                <a:latin typeface="Arial" charset="0"/>
                <a:ea typeface="ＭＳ Ｐゴシック" charset="0"/>
                <a:cs typeface="+mn-cs"/>
              </a:rPr>
              <a:t>familieI</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fht</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købsbeslutninger</a:t>
            </a:r>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mn-cs"/>
            </a:endParaRPr>
          </a:p>
          <a:p>
            <a:pPr>
              <a:buFontTx/>
              <a:buNone/>
            </a:pPr>
            <a:r>
              <a:rPr lang="en-US" sz="1200" kern="1200" dirty="0" err="1" smtClean="0">
                <a:solidFill>
                  <a:schemeClr val="tx1"/>
                </a:solidFill>
                <a:effectLst/>
                <a:latin typeface="Arial" charset="0"/>
                <a:ea typeface="ＭＳ Ｐゴシック" charset="0"/>
                <a:cs typeface="+mn-cs"/>
              </a:rPr>
              <a:t>Det</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andet</a:t>
            </a:r>
            <a:r>
              <a:rPr lang="en-US" sz="1200" kern="1200" dirty="0" smtClean="0">
                <a:solidFill>
                  <a:schemeClr val="tx1"/>
                </a:solidFill>
                <a:effectLst/>
                <a:latin typeface="Arial" charset="0"/>
                <a:ea typeface="ＭＳ Ｐゴシック" charset="0"/>
                <a:cs typeface="+mn-cs"/>
              </a:rPr>
              <a:t> store </a:t>
            </a:r>
            <a:r>
              <a:rPr lang="en-US" sz="1200" kern="1200" dirty="0" err="1" smtClean="0">
                <a:solidFill>
                  <a:schemeClr val="tx1"/>
                </a:solidFill>
                <a:effectLst/>
                <a:latin typeface="Arial" charset="0"/>
                <a:ea typeface="ＭＳ Ｐゴシック" charset="0"/>
                <a:cs typeface="+mn-cs"/>
              </a:rPr>
              <a:t>fokusområde</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på</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google</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er</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naturligvis</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busienss</a:t>
            </a:r>
            <a:r>
              <a:rPr lang="en-US" sz="1200" kern="1200" dirty="0" smtClean="0">
                <a:solidFill>
                  <a:schemeClr val="tx1"/>
                </a:solidFill>
                <a:effectLst/>
                <a:latin typeface="Arial" charset="0"/>
                <a:ea typeface="ＭＳ Ｐゴシック" charset="0"/>
                <a:cs typeface="+mn-cs"/>
              </a:rPr>
              <a:t> pages </a:t>
            </a:r>
            <a:r>
              <a:rPr lang="en-US" sz="1200" kern="1200" dirty="0" err="1" smtClean="0">
                <a:solidFill>
                  <a:schemeClr val="tx1"/>
                </a:solidFill>
                <a:effectLst/>
                <a:latin typeface="Arial" charset="0"/>
                <a:ea typeface="ＭＳ Ｐゴシック" charset="0"/>
                <a:cs typeface="+mn-cs"/>
              </a:rPr>
              <a:t>hvor</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virksomheder</a:t>
            </a:r>
            <a:r>
              <a:rPr lang="en-US" sz="1200" kern="1200" dirty="0" smtClean="0">
                <a:solidFill>
                  <a:schemeClr val="tx1"/>
                </a:solidFill>
                <a:effectLst/>
                <a:latin typeface="Arial" charset="0"/>
                <a:ea typeface="ＭＳ Ｐゴシック" charset="0"/>
                <a:cs typeface="+mn-cs"/>
              </a:rPr>
              <a:t>/brands </a:t>
            </a:r>
            <a:r>
              <a:rPr lang="en-US" sz="1200" kern="1200" dirty="0" err="1" smtClean="0">
                <a:solidFill>
                  <a:schemeClr val="tx1"/>
                </a:solidFill>
                <a:effectLst/>
                <a:latin typeface="Arial" charset="0"/>
                <a:ea typeface="ＭＳ Ｐゴシック" charset="0"/>
                <a:cs typeface="+mn-cs"/>
              </a:rPr>
              <a:t>har</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mulighed</a:t>
            </a:r>
            <a:r>
              <a:rPr lang="en-US" sz="1200" kern="1200" dirty="0" smtClean="0">
                <a:solidFill>
                  <a:schemeClr val="tx1"/>
                </a:solidFill>
                <a:effectLst/>
                <a:latin typeface="Arial" charset="0"/>
                <a:ea typeface="ＭＳ Ｐゴシック" charset="0"/>
                <a:cs typeface="+mn-cs"/>
              </a:rPr>
              <a:t> for at </a:t>
            </a:r>
            <a:r>
              <a:rPr lang="en-US" sz="1200" kern="1200" dirty="0" err="1" smtClean="0">
                <a:solidFill>
                  <a:schemeClr val="tx1"/>
                </a:solidFill>
                <a:effectLst/>
                <a:latin typeface="Arial" charset="0"/>
                <a:ea typeface="ＭＳ Ｐゴシック" charset="0"/>
                <a:cs typeface="+mn-cs"/>
              </a:rPr>
              <a:t>oprette</a:t>
            </a:r>
            <a:r>
              <a:rPr lang="en-US" sz="1200" kern="1200" dirty="0" smtClean="0">
                <a:solidFill>
                  <a:schemeClr val="tx1"/>
                </a:solidFill>
                <a:effectLst/>
                <a:latin typeface="Arial" charset="0"/>
                <a:ea typeface="ＭＳ Ｐゴシック" charset="0"/>
                <a:cs typeface="+mn-cs"/>
              </a:rPr>
              <a:t> en </a:t>
            </a:r>
            <a:r>
              <a:rPr lang="en-US" sz="1200" kern="1200" dirty="0" err="1" smtClean="0">
                <a:solidFill>
                  <a:schemeClr val="tx1"/>
                </a:solidFill>
                <a:effectLst/>
                <a:latin typeface="Arial" charset="0"/>
                <a:ea typeface="ＭＳ Ｐゴシック" charset="0"/>
                <a:cs typeface="+mn-cs"/>
              </a:rPr>
              <a:t>kommerciel</a:t>
            </a:r>
            <a:r>
              <a:rPr lang="en-US" sz="1200" kern="1200" dirty="0" smtClean="0">
                <a:solidFill>
                  <a:schemeClr val="tx1"/>
                </a:solidFill>
                <a:effectLst/>
                <a:latin typeface="Arial" charset="0"/>
                <a:ea typeface="ＭＳ Ｐゴシック" charset="0"/>
                <a:cs typeface="+mn-cs"/>
              </a:rPr>
              <a:t> </a:t>
            </a:r>
            <a:r>
              <a:rPr lang="en-US" sz="1200" kern="1200" baseline="0" dirty="0" smtClean="0">
                <a:solidFill>
                  <a:schemeClr val="tx1"/>
                </a:solidFill>
                <a:effectLst/>
                <a:latin typeface="Arial" charset="0"/>
                <a:ea typeface="ＭＳ Ｐゴシック" charset="0"/>
                <a:cs typeface="+mn-cs"/>
              </a:rPr>
              <a:t> +side </a:t>
            </a:r>
            <a:r>
              <a:rPr lang="en-US" sz="1200" kern="1200" baseline="0" dirty="0" err="1" smtClean="0">
                <a:solidFill>
                  <a:schemeClr val="tx1"/>
                </a:solidFill>
                <a:effectLst/>
                <a:latin typeface="Arial" charset="0"/>
                <a:ea typeface="ＭＳ Ｐゴシック" charset="0"/>
                <a:cs typeface="+mn-cs"/>
              </a:rPr>
              <a:t>og</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interagerer</a:t>
            </a:r>
            <a:r>
              <a:rPr lang="en-US" sz="1200" kern="1200" baseline="0" dirty="0" smtClean="0">
                <a:solidFill>
                  <a:schemeClr val="tx1"/>
                </a:solidFill>
                <a:effectLst/>
                <a:latin typeface="Arial" charset="0"/>
                <a:ea typeface="ＭＳ Ｐゴシック" charset="0"/>
                <a:cs typeface="+mn-cs"/>
              </a:rPr>
              <a:t> med </a:t>
            </a:r>
            <a:r>
              <a:rPr lang="en-US" sz="1200" kern="1200" baseline="0" dirty="0" err="1" smtClean="0">
                <a:solidFill>
                  <a:schemeClr val="tx1"/>
                </a:solidFill>
                <a:effectLst/>
                <a:latin typeface="Arial" charset="0"/>
                <a:ea typeface="ＭＳ Ｐゴシック" charset="0"/>
                <a:cs typeface="+mn-cs"/>
              </a:rPr>
              <a:t>dets</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forbrugere</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bygge</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relationer</a:t>
            </a:r>
            <a:r>
              <a:rPr lang="en-US" sz="1200" kern="1200" dirty="0" smtClean="0">
                <a:solidFill>
                  <a:schemeClr val="tx1"/>
                </a:solidFill>
                <a:effectLst/>
                <a:latin typeface="Arial" charset="0"/>
                <a:ea typeface="ＭＳ Ｐゴシック" charset="0"/>
                <a:cs typeface="+mn-cs"/>
              </a:rPr>
              <a:t> dele </a:t>
            </a:r>
            <a:r>
              <a:rPr lang="en-US" sz="1200" kern="1200" dirty="0" err="1" smtClean="0">
                <a:solidFill>
                  <a:schemeClr val="tx1"/>
                </a:solidFill>
                <a:effectLst/>
                <a:latin typeface="Arial" charset="0"/>
                <a:ea typeface="ＭＳ Ｐゴシック" charset="0"/>
                <a:cs typeface="+mn-cs"/>
              </a:rPr>
              <a:t>indhold</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og</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arbejde</a:t>
            </a:r>
            <a:r>
              <a:rPr lang="en-US" sz="1200" kern="1200" dirty="0" smtClean="0">
                <a:solidFill>
                  <a:schemeClr val="tx1"/>
                </a:solidFill>
                <a:effectLst/>
                <a:latin typeface="Arial" charset="0"/>
                <a:ea typeface="ＭＳ Ｐゴシック" charset="0"/>
                <a:cs typeface="+mn-cs"/>
              </a:rPr>
              <a:t> med </a:t>
            </a:r>
            <a:r>
              <a:rPr lang="en-US" sz="1200" kern="1200" dirty="0" err="1" smtClean="0">
                <a:solidFill>
                  <a:schemeClr val="tx1"/>
                </a:solidFill>
                <a:effectLst/>
                <a:latin typeface="Arial" charset="0"/>
                <a:ea typeface="ＭＳ Ｐゴシック" charset="0"/>
                <a:cs typeface="+mn-cs"/>
              </a:rPr>
              <a:t>publikumssegmentering</a:t>
            </a:r>
            <a:r>
              <a:rPr lang="en-US" sz="1200" kern="1200" baseline="0" dirty="0" smtClean="0">
                <a:solidFill>
                  <a:schemeClr val="tx1"/>
                </a:solidFill>
                <a:effectLst/>
                <a:latin typeface="Arial" charset="0"/>
                <a:ea typeface="ＭＳ Ｐゴシック" charset="0"/>
                <a:cs typeface="+mn-cs"/>
              </a:rPr>
              <a:t> – </a:t>
            </a:r>
            <a:r>
              <a:rPr lang="en-US" sz="1200" kern="1200" baseline="0" dirty="0" err="1" smtClean="0">
                <a:solidFill>
                  <a:schemeClr val="tx1"/>
                </a:solidFill>
                <a:effectLst/>
                <a:latin typeface="Arial" charset="0"/>
                <a:ea typeface="ＭＳ Ｐゴシック" charset="0"/>
                <a:cs typeface="+mn-cs"/>
              </a:rPr>
              <a:t>og</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ikke</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midnst</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deltage</a:t>
            </a:r>
            <a:r>
              <a:rPr lang="en-US" sz="1200" kern="1200" baseline="0" dirty="0" smtClean="0">
                <a:solidFill>
                  <a:schemeClr val="tx1"/>
                </a:solidFill>
                <a:effectLst/>
                <a:latin typeface="Arial" charset="0"/>
                <a:ea typeface="ＭＳ Ｐゴシック" charset="0"/>
                <a:cs typeface="+mn-cs"/>
              </a:rPr>
              <a:t> I </a:t>
            </a:r>
            <a:r>
              <a:rPr lang="en-US" sz="1200" kern="1200" baseline="0" dirty="0" err="1" smtClean="0">
                <a:solidFill>
                  <a:schemeClr val="tx1"/>
                </a:solidFill>
                <a:effectLst/>
                <a:latin typeface="Arial" charset="0"/>
                <a:ea typeface="ＭＳ Ｐゴシック" charset="0"/>
                <a:cs typeface="+mn-cs"/>
              </a:rPr>
              <a:t>rigtige</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samtaler</a:t>
            </a:r>
            <a:r>
              <a:rPr lang="en-US" sz="1200" kern="1200" baseline="0" dirty="0" smtClean="0">
                <a:solidFill>
                  <a:schemeClr val="tx1"/>
                </a:solidFill>
                <a:effectLst/>
                <a:latin typeface="Arial" charset="0"/>
                <a:ea typeface="ＭＳ Ｐゴシック" charset="0"/>
                <a:cs typeface="+mn-cs"/>
              </a:rPr>
              <a:t> med sine </a:t>
            </a:r>
            <a:r>
              <a:rPr lang="en-US" sz="1200" kern="1200" baseline="0" dirty="0" err="1" smtClean="0">
                <a:solidFill>
                  <a:schemeClr val="tx1"/>
                </a:solidFill>
                <a:effectLst/>
                <a:latin typeface="Arial" charset="0"/>
                <a:ea typeface="ＭＳ Ｐゴシック" charset="0"/>
                <a:cs typeface="+mn-cs"/>
              </a:rPr>
              <a:t>kunder</a:t>
            </a:r>
            <a:endParaRPr lang="en-US" sz="1200" kern="1200" baseline="0" dirty="0" smtClean="0">
              <a:solidFill>
                <a:schemeClr val="tx1"/>
              </a:solidFill>
              <a:effectLst/>
              <a:latin typeface="Arial" charset="0"/>
              <a:ea typeface="ＭＳ Ｐゴシック" charset="0"/>
              <a:cs typeface="+mn-cs"/>
            </a:endParaRPr>
          </a:p>
          <a:p>
            <a:pPr>
              <a:buFontTx/>
              <a:buNone/>
            </a:pPr>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Et </a:t>
            </a:r>
            <a:r>
              <a:rPr lang="en-US" sz="1200" kern="1200" dirty="0" err="1" smtClean="0">
                <a:solidFill>
                  <a:schemeClr val="tx1"/>
                </a:solidFill>
                <a:effectLst/>
                <a:latin typeface="Arial" charset="0"/>
                <a:ea typeface="ＭＳ Ｐゴシック" charset="0"/>
                <a:cs typeface="+mn-cs"/>
              </a:rPr>
              <a:t>ar</a:t>
            </a:r>
            <a:r>
              <a:rPr lang="en-US" sz="1200" kern="1200" dirty="0" smtClean="0">
                <a:solidFill>
                  <a:schemeClr val="tx1"/>
                </a:solidFill>
                <a:effectLst/>
                <a:latin typeface="Arial" charset="0"/>
                <a:ea typeface="ＭＳ Ｐゴシック" charset="0"/>
                <a:cs typeface="+mn-cs"/>
              </a:rPr>
              <a:t> de </a:t>
            </a:r>
            <a:r>
              <a:rPr lang="en-US" sz="1200" kern="1200" dirty="0" err="1" smtClean="0">
                <a:solidFill>
                  <a:schemeClr val="tx1"/>
                </a:solidFill>
                <a:effectLst/>
                <a:latin typeface="Arial" charset="0"/>
                <a:ea typeface="ＭＳ Ｐゴシック" charset="0"/>
                <a:cs typeface="+mn-cs"/>
              </a:rPr>
              <a:t>vigtigste</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elementer</a:t>
            </a:r>
            <a:r>
              <a:rPr lang="en-US" sz="1200" kern="1200" dirty="0" smtClean="0">
                <a:solidFill>
                  <a:schemeClr val="tx1"/>
                </a:solidFill>
                <a:effectLst/>
                <a:latin typeface="Arial" charset="0"/>
                <a:ea typeface="ＭＳ Ｐゴシック" charset="0"/>
                <a:cs typeface="+mn-cs"/>
              </a:rPr>
              <a:t> I I </a:t>
            </a:r>
            <a:r>
              <a:rPr lang="en-US" sz="1200" kern="1200" dirty="0" err="1" smtClean="0">
                <a:solidFill>
                  <a:schemeClr val="tx1"/>
                </a:solidFill>
                <a:effectLst/>
                <a:latin typeface="Arial" charset="0"/>
                <a:ea typeface="ＭＳ Ｐゴシック" charset="0"/>
                <a:cs typeface="+mn-cs"/>
              </a:rPr>
              <a:t>google</a:t>
            </a:r>
            <a:r>
              <a:rPr lang="en-US" sz="1200" kern="1200" dirty="0" smtClean="0">
                <a:solidFill>
                  <a:schemeClr val="tx1"/>
                </a:solidFill>
                <a:effectLst/>
                <a:latin typeface="Arial" charset="0"/>
                <a:ea typeface="ＭＳ Ｐゴシック" charset="0"/>
                <a:cs typeface="+mn-cs"/>
              </a:rPr>
              <a:t>+ </a:t>
            </a:r>
            <a:r>
              <a:rPr lang="en-US" sz="1200" kern="1200" dirty="0" err="1" smtClean="0">
                <a:solidFill>
                  <a:schemeClr val="tx1"/>
                </a:solidFill>
                <a:effectLst/>
                <a:latin typeface="Arial" charset="0"/>
                <a:ea typeface="ＭＳ Ｐゴシック" charset="0"/>
                <a:cs typeface="+mn-cs"/>
              </a:rPr>
              <a:t>er</a:t>
            </a:r>
            <a:r>
              <a:rPr lang="en-US" sz="1200" kern="1200" dirty="0" smtClean="0">
                <a:solidFill>
                  <a:schemeClr val="tx1"/>
                </a:solidFill>
                <a:effectLst/>
                <a:latin typeface="Arial" charset="0"/>
                <a:ea typeface="ＭＳ Ｐゴシック" charset="0"/>
                <a:cs typeface="+mn-cs"/>
              </a:rPr>
              <a:t> circles – </a:t>
            </a:r>
            <a:r>
              <a:rPr lang="en-US" sz="1200" kern="1200" dirty="0" err="1" smtClean="0">
                <a:solidFill>
                  <a:schemeClr val="tx1"/>
                </a:solidFill>
                <a:effectLst/>
                <a:latin typeface="Arial" charset="0"/>
                <a:ea typeface="ＭＳ Ｐゴシック" charset="0"/>
                <a:cs typeface="+mn-cs"/>
              </a:rPr>
              <a:t>muligheden</a:t>
            </a:r>
            <a:r>
              <a:rPr lang="en-US" sz="1200" kern="1200" baseline="0" dirty="0" smtClean="0">
                <a:solidFill>
                  <a:schemeClr val="tx1"/>
                </a:solidFill>
                <a:effectLst/>
                <a:latin typeface="Arial" charset="0"/>
                <a:ea typeface="ＭＳ Ｐゴシック" charset="0"/>
                <a:cs typeface="+mn-cs"/>
              </a:rPr>
              <a:t> for at </a:t>
            </a:r>
            <a:r>
              <a:rPr lang="en-US" sz="1200" kern="1200" baseline="0" dirty="0" err="1" smtClean="0">
                <a:solidFill>
                  <a:schemeClr val="tx1"/>
                </a:solidFill>
                <a:effectLst/>
                <a:latin typeface="Arial" charset="0"/>
                <a:ea typeface="ＭＳ Ｐゴシック" charset="0"/>
                <a:cs typeface="+mn-cs"/>
              </a:rPr>
              <a:t>opdele</a:t>
            </a:r>
            <a:r>
              <a:rPr lang="en-US" sz="1200" kern="1200" baseline="0" dirty="0" smtClean="0">
                <a:solidFill>
                  <a:schemeClr val="tx1"/>
                </a:solidFill>
                <a:effectLst/>
                <a:latin typeface="Arial" charset="0"/>
                <a:ea typeface="ＭＳ Ｐゴシック" charset="0"/>
                <a:cs typeface="+mn-cs"/>
              </a:rPr>
              <a:t> dine </a:t>
            </a:r>
            <a:r>
              <a:rPr lang="en-US" sz="1200" kern="1200" baseline="0" dirty="0" err="1" smtClean="0">
                <a:solidFill>
                  <a:schemeClr val="tx1"/>
                </a:solidFill>
                <a:effectLst/>
                <a:latin typeface="Arial" charset="0"/>
                <a:ea typeface="ＭＳ Ｐゴシック" charset="0"/>
                <a:cs typeface="+mn-cs"/>
              </a:rPr>
              <a:t>kunder</a:t>
            </a:r>
            <a:r>
              <a:rPr lang="en-US" sz="1200" kern="1200" baseline="0" dirty="0" smtClean="0">
                <a:solidFill>
                  <a:schemeClr val="tx1"/>
                </a:solidFill>
                <a:effectLst/>
                <a:latin typeface="Arial" charset="0"/>
                <a:ea typeface="ＭＳ Ｐゴシック" charset="0"/>
                <a:cs typeface="+mn-cs"/>
              </a:rPr>
              <a:t> I </a:t>
            </a:r>
            <a:r>
              <a:rPr lang="en-US" sz="1200" kern="1200" baseline="0" dirty="0" err="1" smtClean="0">
                <a:solidFill>
                  <a:schemeClr val="tx1"/>
                </a:solidFill>
                <a:effectLst/>
                <a:latin typeface="Arial" charset="0"/>
                <a:ea typeface="ＭＳ Ｐゴシック" charset="0"/>
                <a:cs typeface="+mn-cs"/>
              </a:rPr>
              <a:t>forskellige</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grupper</a:t>
            </a:r>
            <a:r>
              <a:rPr lang="en-US" sz="1200" kern="1200" baseline="0" dirty="0" smtClean="0">
                <a:solidFill>
                  <a:schemeClr val="tx1"/>
                </a:solidFill>
                <a:effectLst/>
                <a:latin typeface="Arial" charset="0"/>
                <a:ea typeface="ＭＳ Ｐゴシック" charset="0"/>
                <a:cs typeface="+mn-cs"/>
              </a:rPr>
              <a:t> – </a:t>
            </a:r>
            <a:r>
              <a:rPr lang="en-US" sz="1200" kern="1200" baseline="0" dirty="0" err="1" smtClean="0">
                <a:solidFill>
                  <a:schemeClr val="tx1"/>
                </a:solidFill>
                <a:effectLst/>
                <a:latin typeface="Arial" charset="0"/>
                <a:ea typeface="ＭＳ Ｐゴシック" charset="0"/>
                <a:cs typeface="+mn-cs"/>
              </a:rPr>
              <a:t>så</a:t>
            </a:r>
            <a:r>
              <a:rPr lang="en-US" sz="1200" kern="1200" baseline="0" dirty="0" smtClean="0">
                <a:solidFill>
                  <a:schemeClr val="tx1"/>
                </a:solidFill>
                <a:effectLst/>
                <a:latin typeface="Arial" charset="0"/>
                <a:ea typeface="ＭＳ Ｐゴシック" charset="0"/>
                <a:cs typeface="+mn-cs"/>
              </a:rPr>
              <a:t> du </a:t>
            </a:r>
            <a:r>
              <a:rPr lang="en-US" sz="1200" kern="1200" baseline="0" dirty="0" err="1" smtClean="0">
                <a:solidFill>
                  <a:schemeClr val="tx1"/>
                </a:solidFill>
                <a:effectLst/>
                <a:latin typeface="Arial" charset="0"/>
                <a:ea typeface="ＭＳ Ｐゴシック" charset="0"/>
                <a:cs typeface="+mn-cs"/>
              </a:rPr>
              <a:t>kan</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sende</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det</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helt</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rigtige</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bidskab</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til</a:t>
            </a:r>
            <a:r>
              <a:rPr lang="en-US" sz="1200" kern="1200" baseline="0" dirty="0" smtClean="0">
                <a:solidFill>
                  <a:schemeClr val="tx1"/>
                </a:solidFill>
                <a:effectLst/>
                <a:latin typeface="Arial" charset="0"/>
                <a:ea typeface="ＭＳ Ｐゴシック" charset="0"/>
                <a:cs typeface="+mn-cs"/>
              </a:rPr>
              <a:t> den </a:t>
            </a:r>
            <a:r>
              <a:rPr lang="en-US" sz="1200" kern="1200" baseline="0" dirty="0" err="1" smtClean="0">
                <a:solidFill>
                  <a:schemeClr val="tx1"/>
                </a:solidFill>
                <a:effectLst/>
                <a:latin typeface="Arial" charset="0"/>
                <a:ea typeface="ＭＳ Ｐゴシック" charset="0"/>
                <a:cs typeface="+mn-cs"/>
              </a:rPr>
              <a:t>rigtige</a:t>
            </a:r>
            <a:r>
              <a:rPr lang="en-US" sz="1200" kern="1200" baseline="0" dirty="0" smtClean="0">
                <a:solidFill>
                  <a:schemeClr val="tx1"/>
                </a:solidFill>
                <a:effectLst/>
                <a:latin typeface="Arial" charset="0"/>
                <a:ea typeface="ＭＳ Ｐゴシック" charset="0"/>
                <a:cs typeface="+mn-cs"/>
              </a:rPr>
              <a:t> person!</a:t>
            </a:r>
          </a:p>
          <a:p>
            <a:endParaRPr lang="en-US" sz="1200" kern="1200" baseline="0" dirty="0" smtClean="0">
              <a:solidFill>
                <a:schemeClr val="tx1"/>
              </a:solidFill>
              <a:effectLst/>
              <a:latin typeface="Arial" charset="0"/>
              <a:ea typeface="ＭＳ Ｐゴシック" charset="0"/>
              <a:cs typeface="+mn-cs"/>
            </a:endParaRPr>
          </a:p>
          <a:p>
            <a:r>
              <a:rPr lang="en-US" sz="1200" kern="1200" baseline="0" dirty="0" smtClean="0">
                <a:solidFill>
                  <a:schemeClr val="tx1"/>
                </a:solidFill>
                <a:effectLst/>
                <a:latin typeface="Arial" charset="0"/>
                <a:ea typeface="ＭＳ Ｐゴシック" charset="0"/>
                <a:cs typeface="+mn-cs"/>
              </a:rPr>
              <a:t>Et </a:t>
            </a:r>
            <a:r>
              <a:rPr lang="en-US" sz="1200" kern="1200" baseline="0" dirty="0" err="1" smtClean="0">
                <a:solidFill>
                  <a:schemeClr val="tx1"/>
                </a:solidFill>
                <a:effectLst/>
                <a:latin typeface="Arial" charset="0"/>
                <a:ea typeface="ＭＳ Ｐゴシック" charset="0"/>
                <a:cs typeface="+mn-cs"/>
              </a:rPr>
              <a:t>andet</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centralt</a:t>
            </a:r>
            <a:r>
              <a:rPr lang="en-US" sz="1200" kern="1200" baseline="0" dirty="0" smtClean="0">
                <a:solidFill>
                  <a:schemeClr val="tx1"/>
                </a:solidFill>
                <a:effectLst/>
                <a:latin typeface="Arial" charset="0"/>
                <a:ea typeface="ＭＳ Ｐゴシック" charset="0"/>
                <a:cs typeface="+mn-cs"/>
              </a:rPr>
              <a:t> element I </a:t>
            </a:r>
            <a:r>
              <a:rPr lang="en-US" sz="1200" kern="1200" baseline="0" dirty="0" err="1" smtClean="0">
                <a:solidFill>
                  <a:schemeClr val="tx1"/>
                </a:solidFill>
                <a:effectLst/>
                <a:latin typeface="Arial" charset="0"/>
                <a:ea typeface="ＭＳ Ｐゴシック" charset="0"/>
                <a:cs typeface="+mn-cs"/>
              </a:rPr>
              <a:t>google</a:t>
            </a:r>
            <a:r>
              <a:rPr lang="en-US" sz="1200" kern="1200" baseline="0" dirty="0" smtClean="0">
                <a:solidFill>
                  <a:schemeClr val="tx1"/>
                </a:solidFill>
                <a:effectLst/>
                <a:latin typeface="Arial" charset="0"/>
                <a:ea typeface="ＭＳ Ｐゴシック" charset="0"/>
                <a:cs typeface="+mn-cs"/>
              </a:rPr>
              <a:t>+ </a:t>
            </a:r>
            <a:r>
              <a:rPr lang="en-US" sz="1200" kern="1200" baseline="0" dirty="0" err="1" smtClean="0">
                <a:solidFill>
                  <a:schemeClr val="tx1"/>
                </a:solidFill>
                <a:effectLst/>
                <a:latin typeface="Arial" charset="0"/>
                <a:ea typeface="ＭＳ Ｐゴシック" charset="0"/>
                <a:cs typeface="+mn-cs"/>
              </a:rPr>
              <a:t>er</a:t>
            </a:r>
            <a:r>
              <a:rPr lang="en-US" sz="1200" kern="1200" baseline="0" dirty="0" smtClean="0">
                <a:solidFill>
                  <a:schemeClr val="tx1"/>
                </a:solidFill>
                <a:effectLst/>
                <a:latin typeface="Arial" charset="0"/>
                <a:ea typeface="ＭＳ Ｐゴシック" charset="0"/>
                <a:cs typeface="+mn-cs"/>
              </a:rPr>
              <a:t> video </a:t>
            </a:r>
            <a:r>
              <a:rPr lang="en-US" sz="1200" kern="1200" baseline="0" dirty="0" err="1" smtClean="0">
                <a:solidFill>
                  <a:schemeClr val="tx1"/>
                </a:solidFill>
                <a:effectLst/>
                <a:latin typeface="Arial" charset="0"/>
                <a:ea typeface="ＭＳ Ｐゴシック" charset="0"/>
                <a:cs typeface="+mn-cs"/>
              </a:rPr>
              <a:t>delen</a:t>
            </a:r>
            <a:r>
              <a:rPr lang="en-US" sz="1200" kern="1200" baseline="0" dirty="0" smtClean="0">
                <a:solidFill>
                  <a:schemeClr val="tx1"/>
                </a:solidFill>
                <a:effectLst/>
                <a:latin typeface="Arial" charset="0"/>
                <a:ea typeface="ＭＳ Ｐゴシック" charset="0"/>
                <a:cs typeface="+mn-cs"/>
              </a:rPr>
              <a:t> – </a:t>
            </a:r>
            <a:r>
              <a:rPr lang="en-US" sz="1200" kern="1200" baseline="0" dirty="0" err="1" smtClean="0">
                <a:solidFill>
                  <a:schemeClr val="tx1"/>
                </a:solidFill>
                <a:effectLst/>
                <a:latin typeface="Arial" charset="0"/>
                <a:ea typeface="ＭＳ Ｐゴシック" charset="0"/>
                <a:cs typeface="+mn-cs"/>
              </a:rPr>
              <a:t>muligheden</a:t>
            </a:r>
            <a:r>
              <a:rPr lang="en-US" sz="1200" kern="1200" baseline="0" dirty="0" smtClean="0">
                <a:solidFill>
                  <a:schemeClr val="tx1"/>
                </a:solidFill>
                <a:effectLst/>
                <a:latin typeface="Arial" charset="0"/>
                <a:ea typeface="ＭＳ Ｐゴシック" charset="0"/>
                <a:cs typeface="+mn-cs"/>
              </a:rPr>
              <a:t> for at </a:t>
            </a:r>
            <a:r>
              <a:rPr lang="en-US" sz="1200" kern="1200" baseline="0" dirty="0" err="1" smtClean="0">
                <a:solidFill>
                  <a:schemeClr val="tx1"/>
                </a:solidFill>
                <a:effectLst/>
                <a:latin typeface="Arial" charset="0"/>
                <a:ea typeface="ＭＳ Ｐゴシック" charset="0"/>
                <a:cs typeface="+mn-cs"/>
              </a:rPr>
              <a:t>mødes</a:t>
            </a:r>
            <a:r>
              <a:rPr lang="en-US" sz="1200" kern="1200" baseline="0" dirty="0" smtClean="0">
                <a:solidFill>
                  <a:schemeClr val="tx1"/>
                </a:solidFill>
                <a:effectLst/>
                <a:latin typeface="Arial" charset="0"/>
                <a:ea typeface="ＭＳ Ｐゴシック" charset="0"/>
                <a:cs typeface="+mn-cs"/>
              </a:rPr>
              <a:t> med dine </a:t>
            </a:r>
            <a:r>
              <a:rPr lang="en-US" sz="1200" kern="1200" baseline="0" dirty="0" err="1" smtClean="0">
                <a:solidFill>
                  <a:schemeClr val="tx1"/>
                </a:solidFill>
                <a:effectLst/>
                <a:latin typeface="Arial" charset="0"/>
                <a:ea typeface="ＭＳ Ｐゴシック" charset="0"/>
                <a:cs typeface="+mn-cs"/>
              </a:rPr>
              <a:t>kunder</a:t>
            </a:r>
            <a:r>
              <a:rPr lang="en-US" sz="1200" kern="1200" baseline="0" dirty="0" smtClean="0">
                <a:solidFill>
                  <a:schemeClr val="tx1"/>
                </a:solidFill>
                <a:effectLst/>
                <a:latin typeface="Arial" charset="0"/>
                <a:ea typeface="ＭＳ Ｐゴシック" charset="0"/>
                <a:cs typeface="+mn-cs"/>
              </a:rPr>
              <a:t> face2face via </a:t>
            </a:r>
            <a:r>
              <a:rPr lang="en-US" sz="1200" kern="1200" baseline="0" dirty="0" err="1" smtClean="0">
                <a:solidFill>
                  <a:schemeClr val="tx1"/>
                </a:solidFill>
                <a:effectLst/>
                <a:latin typeface="Arial" charset="0"/>
                <a:ea typeface="ＭＳ Ｐゴシック" charset="0"/>
                <a:cs typeface="+mn-cs"/>
              </a:rPr>
              <a:t>det</a:t>
            </a:r>
            <a:r>
              <a:rPr lang="en-US" sz="1200" kern="1200" baseline="0" dirty="0" smtClean="0">
                <a:solidFill>
                  <a:schemeClr val="tx1"/>
                </a:solidFill>
                <a:effectLst/>
                <a:latin typeface="Arial" charset="0"/>
                <a:ea typeface="ＭＳ Ｐゴシック" charset="0"/>
                <a:cs typeface="+mn-cs"/>
              </a:rPr>
              <a:t> vi </a:t>
            </a:r>
            <a:r>
              <a:rPr lang="en-US" sz="1200" kern="1200" baseline="0" dirty="0" err="1" smtClean="0">
                <a:solidFill>
                  <a:schemeClr val="tx1"/>
                </a:solidFill>
                <a:effectLst/>
                <a:latin typeface="Arial" charset="0"/>
                <a:ea typeface="ＭＳ Ｐゴシック" charset="0"/>
                <a:cs typeface="+mn-cs"/>
              </a:rPr>
              <a:t>kalder</a:t>
            </a:r>
            <a:r>
              <a:rPr lang="en-US" sz="1200" kern="1200" baseline="0" dirty="0" smtClean="0">
                <a:solidFill>
                  <a:schemeClr val="tx1"/>
                </a:solidFill>
                <a:effectLst/>
                <a:latin typeface="Arial" charset="0"/>
                <a:ea typeface="ＭＳ Ｐゴシック" charset="0"/>
                <a:cs typeface="+mn-cs"/>
              </a:rPr>
              <a:t> et hangout</a:t>
            </a:r>
            <a:r>
              <a:rPr lang="en-US" sz="1200" kern="1200" dirty="0" smtClean="0">
                <a:solidFill>
                  <a:schemeClr val="tx1"/>
                </a:solidFill>
                <a:effectLst/>
                <a:latin typeface="Arial" charset="0"/>
                <a:ea typeface="ＭＳ Ｐゴシック" charset="0"/>
                <a:cs typeface="+mn-cs"/>
              </a:rPr>
              <a:t/>
            </a:r>
            <a:br>
              <a:rPr lang="en-US" sz="1200" kern="1200" dirty="0" smtClean="0">
                <a:solidFill>
                  <a:schemeClr val="tx1"/>
                </a:solidFill>
                <a:effectLst/>
                <a:latin typeface="Arial" charset="0"/>
                <a:ea typeface="ＭＳ Ｐゴシック" charset="0"/>
                <a:cs typeface="+mn-cs"/>
              </a:rPr>
            </a:br>
            <a:endParaRPr lang="en-US" sz="1200" i="0" kern="1200" dirty="0" smtClean="0">
              <a:solidFill>
                <a:schemeClr val="tx1"/>
              </a:solidFill>
              <a:latin typeface="Arial" charset="0"/>
              <a:ea typeface="ＭＳ Ｐゴシック" charset="0"/>
              <a:cs typeface="+mn-cs"/>
            </a:endParaRPr>
          </a:p>
          <a:p>
            <a:pPr>
              <a:buFontTx/>
              <a:buNone/>
            </a:pPr>
            <a:endParaRPr lang="en-US" sz="1200" kern="1200" dirty="0" smtClean="0">
              <a:solidFill>
                <a:schemeClr val="tx1"/>
              </a:solidFill>
              <a:effectLst/>
              <a:latin typeface="Arial" charset="0"/>
              <a:ea typeface="ＭＳ Ｐゴシック" charset="0"/>
              <a:cs typeface="+mn-cs"/>
            </a:endParaRPr>
          </a:p>
        </p:txBody>
      </p:sp>
      <p:sp>
        <p:nvSpPr>
          <p:cNvPr id="4" name="Slide Number Placeholder 3"/>
          <p:cNvSpPr>
            <a:spLocks noGrp="1"/>
          </p:cNvSpPr>
          <p:nvPr>
            <p:ph type="sldNum" sz="quarter" idx="10"/>
          </p:nvPr>
        </p:nvSpPr>
        <p:spPr>
          <a:xfrm>
            <a:off x="3884613" y="8684926"/>
            <a:ext cx="2971800" cy="457513"/>
          </a:xfrm>
          <a:prstGeom prst="rect">
            <a:avLst/>
          </a:prstGeom>
        </p:spPr>
        <p:txBody>
          <a:bodyPr/>
          <a:lstStyle/>
          <a:p>
            <a:fld id="{C90EC0CA-2C81-46EC-A2A8-7B44B87302B1}" type="slidenum">
              <a:rPr lang="en-US" smtClean="0"/>
              <a:pPr/>
              <a:t>70</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4225365"/>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32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r>
              <a:rPr lang="en-US" sz="1600" dirty="0" smtClean="0">
                <a:latin typeface="Helvetica" charset="0"/>
                <a:cs typeface="Helvetica" charset="0"/>
                <a:sym typeface="Helvetica" charset="0"/>
              </a:rPr>
              <a:t>Den </a:t>
            </a:r>
            <a:r>
              <a:rPr lang="en-US" sz="1600" dirty="0" err="1" smtClean="0">
                <a:latin typeface="Helvetica" charset="0"/>
                <a:cs typeface="Helvetica" charset="0"/>
                <a:sym typeface="Helvetica" charset="0"/>
              </a:rPr>
              <a:t>andet</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forbruger</a:t>
            </a:r>
            <a:r>
              <a:rPr lang="en-US" sz="1600" dirty="0" smtClean="0">
                <a:latin typeface="Helvetica" charset="0"/>
                <a:cs typeface="Helvetica" charset="0"/>
                <a:sym typeface="Helvetica" charset="0"/>
              </a:rPr>
              <a:t> trend vi </a:t>
            </a:r>
            <a:r>
              <a:rPr lang="en-US" sz="1600" dirty="0" err="1" smtClean="0">
                <a:latin typeface="Helvetica" charset="0"/>
                <a:cs typeface="Helvetica" charset="0"/>
                <a:sym typeface="Helvetica" charset="0"/>
              </a:rPr>
              <a:t>beskæfter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os</a:t>
            </a:r>
            <a:r>
              <a:rPr lang="en-US" sz="1600" dirty="0" smtClean="0">
                <a:latin typeface="Helvetica" charset="0"/>
                <a:cs typeface="Helvetica" charset="0"/>
                <a:sym typeface="Helvetica" charset="0"/>
              </a:rPr>
              <a:t> med </a:t>
            </a:r>
            <a:r>
              <a:rPr lang="en-US" sz="160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tilgængelighed</a:t>
            </a:r>
            <a:r>
              <a:rPr lang="en-US" sz="1600" baseline="0" dirty="0" smtClean="0">
                <a:latin typeface="Helvetica" charset="0"/>
                <a:cs typeface="Helvetica" charset="0"/>
                <a:sym typeface="Helvetica" charset="0"/>
              </a:rPr>
              <a:t> (online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offline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no more – nu </a:t>
            </a:r>
            <a:r>
              <a:rPr lang="en-US" sz="1600" baseline="0" dirty="0" err="1" smtClean="0">
                <a:latin typeface="Helvetica" charset="0"/>
                <a:cs typeface="Helvetica" charset="0"/>
                <a:sym typeface="Helvetica" charset="0"/>
              </a:rPr>
              <a:t>hedder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non-line)</a:t>
            </a:r>
          </a:p>
          <a:p>
            <a:endParaRPr lang="en-US" sz="1600" baseline="0" dirty="0" smtClean="0">
              <a:latin typeface="Helvetica" charset="0"/>
              <a:cs typeface="Helvetica" charset="0"/>
              <a:sym typeface="Helvetica" charset="0"/>
            </a:endParaRPr>
          </a:p>
          <a:p>
            <a:r>
              <a:rPr lang="en-US" sz="1600" baseline="0" dirty="0" err="1" smtClean="0">
                <a:latin typeface="Helvetica" charset="0"/>
                <a:cs typeface="Helvetica" charset="0"/>
                <a:sym typeface="Helvetica" charset="0"/>
              </a:rPr>
              <a:t>Tænk</a:t>
            </a:r>
            <a:r>
              <a:rPr lang="en-US" sz="1600" baseline="0" dirty="0" smtClean="0">
                <a:latin typeface="Helvetica" charset="0"/>
                <a:cs typeface="Helvetica" charset="0"/>
                <a:sym typeface="Helvetica" charset="0"/>
              </a:rPr>
              <a:t> bare </a:t>
            </a:r>
            <a:r>
              <a:rPr lang="en-US" sz="1600" baseline="0" dirty="0" err="1" smtClean="0">
                <a:latin typeface="Helvetica" charset="0"/>
                <a:cs typeface="Helvetica" charset="0"/>
                <a:sym typeface="Helvetica" charset="0"/>
              </a:rPr>
              <a:t>tilbage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de </a:t>
            </a:r>
            <a:r>
              <a:rPr lang="en-US" sz="1600" baseline="0" dirty="0" err="1" smtClean="0">
                <a:latin typeface="Helvetica" charset="0"/>
                <a:cs typeface="Helvetica" charset="0"/>
                <a:sym typeface="Helvetica" charset="0"/>
              </a:rPr>
              <a:t>goe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gamle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dage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som</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billedet</a:t>
            </a:r>
            <a:r>
              <a:rPr lang="en-US" sz="1600" baseline="0" dirty="0" smtClean="0">
                <a:latin typeface="Helvetica" charset="0"/>
                <a:cs typeface="Helvetica" charset="0"/>
                <a:sym typeface="Helvetica" charset="0"/>
              </a:rPr>
              <a:t> her –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var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altså</a:t>
            </a:r>
            <a:r>
              <a:rPr lang="en-US" sz="1600" baseline="0" dirty="0" smtClean="0">
                <a:latin typeface="Helvetica" charset="0"/>
                <a:cs typeface="Helvetica" charset="0"/>
                <a:sym typeface="Helvetica" charset="0"/>
              </a:rPr>
              <a:t> en </a:t>
            </a:r>
            <a:r>
              <a:rPr lang="en-US" sz="1600" baseline="0" dirty="0" err="1" smtClean="0">
                <a:latin typeface="Helvetica" charset="0"/>
                <a:cs typeface="Helvetica" charset="0"/>
                <a:sym typeface="Helvetica" charset="0"/>
              </a:rPr>
              <a:t>nemmere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verden</a:t>
            </a:r>
            <a:r>
              <a:rPr lang="en-US" sz="1600" baseline="0" dirty="0" smtClean="0">
                <a:latin typeface="Helvetica" charset="0"/>
                <a:cs typeface="Helvetica" charset="0"/>
                <a:sym typeface="Helvetica" charset="0"/>
              </a:rPr>
              <a:t>!</a:t>
            </a:r>
          </a:p>
          <a:p>
            <a:endParaRPr lang="en-US" sz="1600" baseline="0" dirty="0" smtClean="0">
              <a:latin typeface="Helvetica" charset="0"/>
              <a:cs typeface="Helvetica" charset="0"/>
              <a:sym typeface="Helvetica" charset="0"/>
            </a:endParaRPr>
          </a:p>
          <a:p>
            <a:r>
              <a:rPr lang="en-US" sz="1600" dirty="0" smtClean="0">
                <a:latin typeface="Helvetica" charset="0"/>
                <a:cs typeface="Helvetica" charset="0"/>
                <a:sym typeface="Helvetica" charset="0"/>
              </a:rPr>
              <a:t>This </a:t>
            </a:r>
            <a:r>
              <a:rPr lang="en-US" sz="1600" dirty="0">
                <a:latin typeface="Helvetica" charset="0"/>
                <a:cs typeface="Helvetica" charset="0"/>
                <a:sym typeface="Helvetica" charset="0"/>
              </a:rPr>
              <a:t>was the living room in 1950 [image]. Everyone gathered around the TV.  Good wholesome family values.  All was good.</a:t>
            </a:r>
          </a:p>
          <a:p>
            <a:endParaRPr lang="en-US" sz="1600" dirty="0">
              <a:latin typeface="Helvetica" charset="0"/>
              <a:cs typeface="Helvetica" charset="0"/>
              <a:sym typeface="Helvetic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lvl="0">
              <a:buFont typeface="Arial"/>
              <a:buChar char="•"/>
            </a:pPr>
            <a:r>
              <a:rPr lang="en-US" sz="1200" kern="1200" dirty="0" smtClean="0">
                <a:solidFill>
                  <a:schemeClr val="tx1"/>
                </a:solidFill>
                <a:latin typeface="+mn-lt"/>
                <a:ea typeface="+mn-ea"/>
                <a:cs typeface="+mn-cs"/>
              </a:rPr>
              <a:t> Companies and Orgs now consider digital first</a:t>
            </a:r>
          </a:p>
          <a:p>
            <a:pPr lvl="0">
              <a:buFont typeface="Arial"/>
              <a:buChar char="•"/>
            </a:pPr>
            <a:r>
              <a:rPr lang="en-US" sz="1200" kern="1200" dirty="0" smtClean="0">
                <a:solidFill>
                  <a:schemeClr val="tx1"/>
                </a:solidFill>
                <a:latin typeface="+mn-lt"/>
                <a:ea typeface="+mn-ea"/>
                <a:cs typeface="+mn-cs"/>
              </a:rPr>
              <a:t> Relationships still key but those relationships are moving from analogue to digital</a:t>
            </a:r>
          </a:p>
          <a:p>
            <a:pPr lvl="0">
              <a:buFont typeface="Arial"/>
              <a:buChar char="•"/>
            </a:pP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Journalists – Emergence of social journo - Jeff Jarvis – more expansive &amp; less expensive</a:t>
            </a:r>
          </a:p>
          <a:p>
            <a:pPr lvl="0">
              <a:buFont typeface="Arial"/>
              <a:buChar char="•"/>
            </a:pPr>
            <a:r>
              <a:rPr lang="en-US" sz="1200" kern="1200" dirty="0" smtClean="0">
                <a:solidFill>
                  <a:schemeClr val="tx1"/>
                </a:solidFill>
                <a:latin typeface="+mn-lt"/>
                <a:ea typeface="+mn-ea"/>
                <a:cs typeface="+mn-cs"/>
              </a:rPr>
              <a:t> Media – All media houses </a:t>
            </a:r>
            <a:r>
              <a:rPr lang="en-US" sz="1200" kern="1200" dirty="0" err="1" smtClean="0">
                <a:solidFill>
                  <a:schemeClr val="tx1"/>
                </a:solidFill>
                <a:latin typeface="+mn-lt"/>
                <a:ea typeface="+mn-ea"/>
                <a:cs typeface="+mn-cs"/>
              </a:rPr>
              <a:t>adressing</a:t>
            </a:r>
            <a:r>
              <a:rPr lang="en-US" sz="1200" kern="1200" dirty="0" smtClean="0">
                <a:solidFill>
                  <a:schemeClr val="tx1"/>
                </a:solidFill>
                <a:latin typeface="+mn-lt"/>
                <a:ea typeface="+mn-ea"/>
                <a:cs typeface="+mn-cs"/>
              </a:rPr>
              <a:t> structural change of consumption – GUARDIAN leading this</a:t>
            </a:r>
            <a:r>
              <a:rPr lang="en-US" sz="1200" kern="1200" baseline="0" dirty="0" smtClean="0">
                <a:solidFill>
                  <a:schemeClr val="tx1"/>
                </a:solidFill>
                <a:latin typeface="+mn-lt"/>
                <a:ea typeface="+mn-ea"/>
                <a:cs typeface="+mn-cs"/>
              </a:rPr>
              <a:t> in the UK describing itself as a digital </a:t>
            </a:r>
            <a:r>
              <a:rPr lang="en-US" sz="1200" kern="1200" baseline="0" dirty="0" err="1" smtClean="0">
                <a:solidFill>
                  <a:schemeClr val="tx1"/>
                </a:solidFill>
                <a:latin typeface="+mn-lt"/>
                <a:ea typeface="+mn-ea"/>
                <a:cs typeface="+mn-cs"/>
              </a:rPr>
              <a:t>organisation</a:t>
            </a:r>
            <a:r>
              <a:rPr lang="en-US" sz="1200" kern="1200" baseline="0" dirty="0" smtClean="0">
                <a:solidFill>
                  <a:schemeClr val="tx1"/>
                </a:solidFill>
                <a:latin typeface="+mn-lt"/>
                <a:ea typeface="+mn-ea"/>
                <a:cs typeface="+mn-cs"/>
              </a:rPr>
              <a:t> even though the majority of revenues come still from Print – Open </a:t>
            </a:r>
            <a:r>
              <a:rPr lang="en-US" sz="1200" kern="1200" baseline="0" dirty="0" err="1" smtClean="0">
                <a:solidFill>
                  <a:schemeClr val="tx1"/>
                </a:solidFill>
                <a:latin typeface="+mn-lt"/>
                <a:ea typeface="+mn-ea"/>
                <a:cs typeface="+mn-cs"/>
              </a:rPr>
              <a:t>newsdesk</a:t>
            </a:r>
            <a:r>
              <a:rPr lang="en-US" sz="1200" kern="1200" baseline="0" dirty="0" smtClean="0">
                <a:solidFill>
                  <a:schemeClr val="tx1"/>
                </a:solidFill>
                <a:latin typeface="+mn-lt"/>
                <a:ea typeface="+mn-ea"/>
                <a:cs typeface="+mn-cs"/>
              </a:rPr>
              <a:t> / </a:t>
            </a:r>
            <a:r>
              <a:rPr lang="en-US" sz="1200" kern="1200" baseline="0" dirty="0" err="1" smtClean="0">
                <a:solidFill>
                  <a:schemeClr val="tx1"/>
                </a:solidFill>
                <a:latin typeface="+mn-lt"/>
                <a:ea typeface="+mn-ea"/>
                <a:cs typeface="+mn-cs"/>
              </a:rPr>
              <a:t>Norran</a:t>
            </a:r>
            <a:endParaRPr lang="en-US" sz="12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 Print – a beginning and and end – Online no such thing</a:t>
            </a:r>
          </a:p>
          <a:p>
            <a:pPr lvl="0">
              <a:buFont typeface="Arial"/>
              <a:buChar char="•"/>
            </a:pPr>
            <a:r>
              <a:rPr lang="en-US" sz="1200" b="1" kern="1200" dirty="0" smtClean="0">
                <a:solidFill>
                  <a:schemeClr val="tx1"/>
                </a:solidFill>
                <a:latin typeface="+mn-lt"/>
                <a:ea typeface="+mn-ea"/>
                <a:cs typeface="+mn-cs"/>
              </a:rPr>
              <a:t> PROCTOR AND GAMBLE</a:t>
            </a:r>
            <a:r>
              <a:rPr lang="en-US" sz="1200" b="1" kern="1200" baseline="0" dirty="0" smtClean="0">
                <a:solidFill>
                  <a:schemeClr val="tx1"/>
                </a:solidFill>
                <a:latin typeface="+mn-lt"/>
                <a:ea typeface="+mn-ea"/>
                <a:cs typeface="+mn-cs"/>
              </a:rPr>
              <a:t> JOB CUTS – 1,600 – Purchasers of </a:t>
            </a:r>
            <a:r>
              <a:rPr lang="en-US" sz="1200" b="1" kern="1200" baseline="0" dirty="0" err="1" smtClean="0">
                <a:solidFill>
                  <a:schemeClr val="tx1"/>
                </a:solidFill>
                <a:latin typeface="+mn-lt"/>
                <a:ea typeface="+mn-ea"/>
                <a:cs typeface="+mn-cs"/>
              </a:rPr>
              <a:t>advertsing</a:t>
            </a:r>
            <a:r>
              <a:rPr lang="en-US" sz="1200" b="1" kern="1200" baseline="0" dirty="0" smtClean="0">
                <a:solidFill>
                  <a:schemeClr val="tx1"/>
                </a:solidFill>
                <a:latin typeface="+mn-lt"/>
                <a:ea typeface="+mn-ea"/>
                <a:cs typeface="+mn-cs"/>
              </a:rPr>
              <a:t> or agency </a:t>
            </a:r>
            <a:r>
              <a:rPr lang="en-US" sz="1200" b="1" kern="1200" baseline="0" dirty="0" err="1" smtClean="0">
                <a:solidFill>
                  <a:schemeClr val="tx1"/>
                </a:solidFill>
                <a:latin typeface="+mn-lt"/>
                <a:ea typeface="+mn-ea"/>
                <a:cs typeface="+mn-cs"/>
              </a:rPr>
              <a:t>solutio</a:t>
            </a:r>
            <a:r>
              <a:rPr lang="en-US" sz="1200" b="1" kern="1200" baseline="0" dirty="0" smtClean="0">
                <a:solidFill>
                  <a:schemeClr val="tx1"/>
                </a:solidFill>
                <a:latin typeface="+mn-lt"/>
                <a:ea typeface="+mn-ea"/>
                <a:cs typeface="+mn-cs"/>
              </a:rPr>
              <a:t> to content marketers</a:t>
            </a:r>
            <a:endParaRPr lang="en-US" sz="1200" b="1"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 Search versus </a:t>
            </a:r>
            <a:r>
              <a:rPr lang="en-US" sz="1200" kern="1200" dirty="0" err="1" smtClean="0">
                <a:solidFill>
                  <a:schemeClr val="tx1"/>
                </a:solidFill>
                <a:latin typeface="+mn-lt"/>
                <a:ea typeface="+mn-ea"/>
                <a:cs typeface="+mn-cs"/>
              </a:rPr>
              <a:t>Facebook</a:t>
            </a:r>
            <a:r>
              <a:rPr lang="en-US" sz="1200" kern="1200" dirty="0" smtClean="0">
                <a:solidFill>
                  <a:schemeClr val="tx1"/>
                </a:solidFill>
                <a:latin typeface="+mn-lt"/>
                <a:ea typeface="+mn-ea"/>
                <a:cs typeface="+mn-cs"/>
              </a:rPr>
              <a:t> – G still top </a:t>
            </a:r>
            <a:r>
              <a:rPr lang="en-US" sz="1200" kern="1200" dirty="0" err="1" smtClean="0">
                <a:solidFill>
                  <a:schemeClr val="tx1"/>
                </a:solidFill>
                <a:latin typeface="+mn-lt"/>
                <a:ea typeface="+mn-ea"/>
                <a:cs typeface="+mn-cs"/>
              </a:rPr>
              <a:t>referer</a:t>
            </a:r>
            <a:r>
              <a:rPr lang="en-US" sz="1200" kern="1200" dirty="0" smtClean="0">
                <a:solidFill>
                  <a:schemeClr val="tx1"/>
                </a:solidFill>
                <a:latin typeface="+mn-lt"/>
                <a:ea typeface="+mn-ea"/>
                <a:cs typeface="+mn-cs"/>
              </a:rPr>
              <a:t> to top 25 news sits globally</a:t>
            </a:r>
          </a:p>
          <a:p>
            <a:pPr lvl="0">
              <a:buFont typeface="Arial"/>
              <a:buChar char="•"/>
            </a:pPr>
            <a:r>
              <a:rPr lang="en-US" sz="1200" b="1" kern="1200" dirty="0" smtClean="0">
                <a:solidFill>
                  <a:schemeClr val="tx1"/>
                </a:solidFill>
                <a:latin typeface="+mn-lt"/>
                <a:ea typeface="+mn-ea"/>
                <a:cs typeface="+mn-cs"/>
              </a:rPr>
              <a:t> Search versus Share – If understanding search most important in last decade, understanding of sharing will be most important this decade</a:t>
            </a:r>
          </a:p>
          <a:p>
            <a:pPr lvl="0">
              <a:buFont typeface="Arial"/>
              <a:buChar char="•"/>
            </a:pP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PR&amp;Comms</a:t>
            </a:r>
            <a:r>
              <a:rPr lang="en-US" sz="1200" b="1" kern="1200" dirty="0" smtClean="0">
                <a:solidFill>
                  <a:schemeClr val="tx1"/>
                </a:solidFill>
                <a:latin typeface="+mn-lt"/>
                <a:ea typeface="+mn-ea"/>
                <a:cs typeface="+mn-cs"/>
              </a:rPr>
              <a:t> – Need for reverse engineering – Media doing it, take away journalist </a:t>
            </a:r>
            <a:r>
              <a:rPr lang="en-US" sz="1200" b="1" kern="1200" dirty="0" err="1" smtClean="0">
                <a:solidFill>
                  <a:schemeClr val="tx1"/>
                </a:solidFill>
                <a:latin typeface="+mn-lt"/>
                <a:ea typeface="+mn-ea"/>
                <a:cs typeface="+mn-cs"/>
              </a:rPr>
              <a:t>realtionships</a:t>
            </a:r>
            <a:r>
              <a:rPr lang="en-US" sz="1200" b="1" kern="1200" dirty="0" smtClean="0">
                <a:solidFill>
                  <a:schemeClr val="tx1"/>
                </a:solidFill>
                <a:latin typeface="+mn-lt"/>
                <a:ea typeface="+mn-ea"/>
                <a:cs typeface="+mn-cs"/>
              </a:rPr>
              <a:t> , press </a:t>
            </a:r>
            <a:r>
              <a:rPr lang="en-US" sz="1200" b="1" kern="1200" dirty="0" err="1" smtClean="0">
                <a:solidFill>
                  <a:schemeClr val="tx1"/>
                </a:solidFill>
                <a:latin typeface="+mn-lt"/>
                <a:ea typeface="+mn-ea"/>
                <a:cs typeface="+mn-cs"/>
              </a:rPr>
              <a:t>relases</a:t>
            </a:r>
            <a:r>
              <a:rPr lang="en-US" sz="1200" b="1" kern="1200" dirty="0" smtClean="0">
                <a:solidFill>
                  <a:schemeClr val="tx1"/>
                </a:solidFill>
                <a:latin typeface="+mn-lt"/>
                <a:ea typeface="+mn-ea"/>
                <a:cs typeface="+mn-cs"/>
              </a:rPr>
              <a:t>, website – what you got stakeholders – how are you empowering them to tell your story to the world  - How to create power users</a:t>
            </a: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37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r>
              <a:rPr lang="en-US" sz="1600" dirty="0" err="1" smtClean="0">
                <a:latin typeface="Helvetica" charset="0"/>
                <a:cs typeface="Helvetica" charset="0"/>
                <a:sym typeface="Helvetica" charset="0"/>
              </a:rPr>
              <a:t>Sådan</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ser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det</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fleste</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af</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vores</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hjem</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ud</a:t>
            </a:r>
            <a:r>
              <a:rPr lang="en-US" sz="1600" dirty="0" smtClean="0">
                <a:latin typeface="Helvetica" charset="0"/>
                <a:cs typeface="Helvetica" charset="0"/>
                <a:sym typeface="Helvetica" charset="0"/>
              </a:rPr>
              <a:t> I dag – </a:t>
            </a:r>
            <a:r>
              <a:rPr lang="en-US" sz="1600" dirty="0" err="1" smtClean="0">
                <a:latin typeface="Helvetica" charset="0"/>
                <a:cs typeface="Helvetica" charset="0"/>
                <a:sym typeface="Helvetica" charset="0"/>
              </a:rPr>
              <a:t>bortset</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fra</a:t>
            </a:r>
            <a:r>
              <a:rPr lang="en-US" sz="1600" dirty="0" smtClean="0">
                <a:latin typeface="Helvetica" charset="0"/>
                <a:cs typeface="Helvetica" charset="0"/>
                <a:sym typeface="Helvetica" charset="0"/>
              </a:rPr>
              <a:t> de </a:t>
            </a:r>
            <a:r>
              <a:rPr lang="en-US" sz="1600" dirty="0" err="1" smtClean="0">
                <a:latin typeface="Helvetica" charset="0"/>
                <a:cs typeface="Helvetica" charset="0"/>
                <a:sym typeface="Helvetica" charset="0"/>
              </a:rPr>
              <a:t>grimme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møbler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måske</a:t>
            </a:r>
            <a:r>
              <a:rPr lang="en-US" sz="1600" baseline="0" dirty="0" smtClean="0">
                <a:latin typeface="Helvetica" charset="0"/>
                <a:cs typeface="Helvetica" charset="0"/>
                <a:sym typeface="Helvetica" charset="0"/>
              </a:rPr>
              <a:t> </a:t>
            </a:r>
            <a:r>
              <a:rPr lang="en-US" sz="1600" baseline="0" dirty="0" smtClean="0">
                <a:latin typeface="Helvetica" charset="0"/>
                <a:cs typeface="Helvetica" charset="0"/>
                <a:sym typeface="Wingdings"/>
              </a:rPr>
              <a:t></a:t>
            </a:r>
            <a:endParaRPr lang="en-US" sz="1600" baseline="0" dirty="0" smtClean="0">
              <a:latin typeface="Helvetica" charset="0"/>
              <a:cs typeface="Helvetica" charset="0"/>
              <a:sym typeface="Helvetica" charset="0"/>
            </a:endParaRPr>
          </a:p>
          <a:p>
            <a:endParaRPr lang="en-US" sz="1600" baseline="0" dirty="0" smtClean="0">
              <a:latin typeface="Helvetica" charset="0"/>
              <a:cs typeface="Helvetica" charset="0"/>
              <a:sym typeface="Helvetica" charset="0"/>
            </a:endParaRPr>
          </a:p>
          <a:p>
            <a:r>
              <a:rPr lang="en-US" sz="1600" baseline="0" dirty="0" smtClean="0">
                <a:latin typeface="Helvetica" charset="0"/>
                <a:cs typeface="Helvetica" charset="0"/>
                <a:sym typeface="Helvetica" charset="0"/>
              </a:rPr>
              <a:t>Men </a:t>
            </a:r>
            <a:r>
              <a:rPr lang="en-US" sz="1600" baseline="0" dirty="0" err="1" smtClean="0">
                <a:latin typeface="Helvetica" charset="0"/>
                <a:cs typeface="Helvetica" charset="0"/>
                <a:sym typeface="Helvetica" charset="0"/>
              </a:rPr>
              <a:t>ikke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langt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fra</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sandheden</a:t>
            </a:r>
            <a:r>
              <a:rPr lang="en-US" sz="1600" baseline="0" dirty="0" smtClean="0">
                <a:latin typeface="Helvetica" charset="0"/>
                <a:cs typeface="Helvetica" charset="0"/>
                <a:sym typeface="Helvetica" charset="0"/>
              </a:rPr>
              <a:t> – </a:t>
            </a:r>
            <a:r>
              <a:rPr lang="en-US" sz="1600" baseline="0" dirty="0" err="1" smtClean="0">
                <a:latin typeface="Helvetica" charset="0"/>
                <a:cs typeface="Helvetica" charset="0"/>
                <a:sym typeface="Helvetica" charset="0"/>
              </a:rPr>
              <a:t>vores</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indtag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af</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underholdning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blevet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mget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fragmenteret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selvom</a:t>
            </a:r>
            <a:r>
              <a:rPr lang="en-US" sz="1600" baseline="0" dirty="0" smtClean="0">
                <a:latin typeface="Helvetica" charset="0"/>
                <a:cs typeface="Helvetica" charset="0"/>
                <a:sym typeface="Helvetica" charset="0"/>
              </a:rPr>
              <a:t> TV </a:t>
            </a:r>
            <a:r>
              <a:rPr lang="en-US" sz="1600" baseline="0" dirty="0" err="1" smtClean="0">
                <a:latin typeface="Helvetica" charset="0"/>
                <a:cs typeface="Helvetica" charset="0"/>
                <a:sym typeface="Helvetica" charset="0"/>
              </a:rPr>
              <a:t>altid</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har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været</a:t>
            </a:r>
            <a:r>
              <a:rPr lang="en-US" sz="1600" baseline="0" dirty="0" smtClean="0">
                <a:latin typeface="Helvetica" charset="0"/>
                <a:cs typeface="Helvetica" charset="0"/>
                <a:sym typeface="Helvetica" charset="0"/>
              </a:rPr>
              <a:t> en </a:t>
            </a:r>
            <a:r>
              <a:rPr lang="en-US" sz="1600" baseline="0" dirty="0" err="1" smtClean="0">
                <a:latin typeface="Helvetica" charset="0"/>
                <a:cs typeface="Helvetica" charset="0"/>
                <a:sym typeface="Helvetica" charset="0"/>
              </a:rPr>
              <a:t>vigtigt</a:t>
            </a:r>
            <a:r>
              <a:rPr lang="en-US" sz="1600" baseline="0" dirty="0" smtClean="0">
                <a:latin typeface="Helvetica" charset="0"/>
                <a:cs typeface="Helvetica" charset="0"/>
                <a:sym typeface="Helvetica" charset="0"/>
              </a:rPr>
              <a:t> element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vil</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fortsætte</a:t>
            </a:r>
            <a:r>
              <a:rPr lang="en-US" sz="1600" baseline="0" dirty="0" smtClean="0">
                <a:latin typeface="Helvetica" charset="0"/>
                <a:cs typeface="Helvetica" charset="0"/>
                <a:sym typeface="Helvetica" charset="0"/>
              </a:rPr>
              <a:t> med at </a:t>
            </a:r>
            <a:r>
              <a:rPr lang="en-US" sz="1600" baseline="0" dirty="0" err="1" smtClean="0">
                <a:latin typeface="Helvetica" charset="0"/>
                <a:cs typeface="Helvetica" charset="0"/>
                <a:sym typeface="Helvetica" charset="0"/>
              </a:rPr>
              <a:t>være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må</a:t>
            </a:r>
            <a:r>
              <a:rPr lang="en-US" sz="1600" baseline="0" dirty="0" smtClean="0">
                <a:latin typeface="Helvetica" charset="0"/>
                <a:cs typeface="Helvetica" charset="0"/>
                <a:sym typeface="Helvetica" charset="0"/>
              </a:rPr>
              <a:t> vi </a:t>
            </a:r>
            <a:r>
              <a:rPr lang="en-US" sz="1600" baseline="0" dirty="0" err="1" smtClean="0">
                <a:latin typeface="Helvetica" charset="0"/>
                <a:cs typeface="Helvetica" charset="0"/>
                <a:sym typeface="Helvetica" charset="0"/>
              </a:rPr>
              <a:t>indse</a:t>
            </a:r>
            <a:r>
              <a:rPr lang="en-US" sz="1600" baseline="0" dirty="0" smtClean="0">
                <a:latin typeface="Helvetica" charset="0"/>
                <a:cs typeface="Helvetica" charset="0"/>
                <a:sym typeface="Helvetica" charset="0"/>
              </a:rPr>
              <a:t> TV </a:t>
            </a:r>
            <a:r>
              <a:rPr lang="en-US" sz="1600" baseline="0" dirty="0" err="1" smtClean="0">
                <a:latin typeface="Helvetica" charset="0"/>
                <a:cs typeface="Helvetica" charset="0"/>
                <a:sym typeface="Helvetica" charset="0"/>
              </a:rPr>
              <a:t>seening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udvikler</a:t>
            </a:r>
            <a:r>
              <a:rPr lang="en-US" sz="1600" baseline="0" dirty="0" smtClean="0">
                <a:latin typeface="Helvetica" charset="0"/>
                <a:cs typeface="Helvetica" charset="0"/>
                <a:sym typeface="Helvetica" charset="0"/>
              </a:rPr>
              <a:t> sig </a:t>
            </a:r>
            <a:r>
              <a:rPr lang="en-US" sz="1600" baseline="0" dirty="0" err="1" smtClean="0">
                <a:latin typeface="Helvetica" charset="0"/>
                <a:cs typeface="Helvetica" charset="0"/>
                <a:sym typeface="Helvetica" charset="0"/>
              </a:rPr>
              <a:t>lynhurtigt</a:t>
            </a:r>
            <a:r>
              <a:rPr lang="en-US" sz="1600" baseline="0" dirty="0" smtClean="0">
                <a:latin typeface="Helvetica" charset="0"/>
                <a:cs typeface="Helvetica" charset="0"/>
                <a:sym typeface="Helvetica" charset="0"/>
              </a:rPr>
              <a:t> I </a:t>
            </a:r>
            <a:r>
              <a:rPr lang="en-US" sz="1600" baseline="0" dirty="0" err="1" smtClean="0">
                <a:latin typeface="Helvetica" charset="0"/>
                <a:cs typeface="Helvetica" charset="0"/>
                <a:sym typeface="Helvetica" charset="0"/>
              </a:rPr>
              <a:t>øjeblikket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multitasking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et </a:t>
            </a:r>
            <a:r>
              <a:rPr lang="en-US" sz="1600" baseline="0" dirty="0" err="1" smtClean="0">
                <a:latin typeface="Helvetica" charset="0"/>
                <a:cs typeface="Helvetica" charset="0"/>
                <a:sym typeface="Helvetica" charset="0"/>
              </a:rPr>
              <a:t>fænomen</a:t>
            </a:r>
            <a:r>
              <a:rPr lang="en-US" sz="1600" baseline="0" dirty="0" smtClean="0">
                <a:latin typeface="Helvetica" charset="0"/>
                <a:cs typeface="Helvetica" charset="0"/>
                <a:sym typeface="Helvetica" charset="0"/>
              </a:rPr>
              <a:t> vi </a:t>
            </a:r>
            <a:r>
              <a:rPr lang="en-US" sz="1600" baseline="0" dirty="0" err="1" smtClean="0">
                <a:latin typeface="Helvetica" charset="0"/>
                <a:cs typeface="Helvetica" charset="0"/>
                <a:sym typeface="Helvetica" charset="0"/>
              </a:rPr>
              <a:t>som</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markedsføringsprofessionelle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nødt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til</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forholde</a:t>
            </a:r>
            <a:r>
              <a:rPr lang="en-US" sz="1600" baseline="0" dirty="0" smtClean="0">
                <a:latin typeface="Helvetica" charset="0"/>
                <a:cs typeface="Helvetica" charset="0"/>
                <a:sym typeface="Helvetica" charset="0"/>
              </a:rPr>
              <a:t> sig </a:t>
            </a:r>
            <a:r>
              <a:rPr lang="en-US" sz="1600" baseline="0" dirty="0" err="1" smtClean="0">
                <a:latin typeface="Helvetica" charset="0"/>
                <a:cs typeface="Helvetica" charset="0"/>
                <a:sym typeface="Helvetica" charset="0"/>
              </a:rPr>
              <a:t>til</a:t>
            </a:r>
            <a:endParaRPr lang="en-US" sz="1600" baseline="0" dirty="0" smtClean="0">
              <a:latin typeface="Helvetica" charset="0"/>
              <a:cs typeface="Helvetica" charset="0"/>
              <a:sym typeface="Helvetica" charset="0"/>
            </a:endParaRPr>
          </a:p>
          <a:p>
            <a:endParaRPr lang="en-US" sz="1600" dirty="0" smtClean="0">
              <a:latin typeface="Helvetica" charset="0"/>
              <a:cs typeface="Helvetica" charset="0"/>
              <a:sym typeface="Helvetica" charset="0"/>
            </a:endParaRPr>
          </a:p>
          <a:p>
            <a:r>
              <a:rPr lang="en-US" sz="1600" dirty="0" smtClean="0">
                <a:latin typeface="Helvetica" charset="0"/>
                <a:cs typeface="Helvetica" charset="0"/>
                <a:sym typeface="Helvetica" charset="0"/>
              </a:rPr>
              <a:t>Lad </a:t>
            </a:r>
            <a:r>
              <a:rPr lang="en-US" sz="1600" dirty="0" err="1" smtClean="0">
                <a:latin typeface="Helvetica" charset="0"/>
                <a:cs typeface="Helvetica" charset="0"/>
                <a:sym typeface="Helvetica" charset="0"/>
              </a:rPr>
              <a:t>os</a:t>
            </a:r>
            <a:r>
              <a:rPr lang="en-US" sz="1600" dirty="0" smtClean="0">
                <a:latin typeface="Helvetica" charset="0"/>
                <a:cs typeface="Helvetica" charset="0"/>
                <a:sym typeface="Helvetica" charset="0"/>
              </a:rPr>
              <a:t> se </a:t>
            </a:r>
            <a:r>
              <a:rPr lang="en-US" sz="1600" dirty="0" err="1" smtClean="0">
                <a:latin typeface="Helvetica" charset="0"/>
                <a:cs typeface="Helvetica" charset="0"/>
                <a:sym typeface="Helvetica" charset="0"/>
              </a:rPr>
              <a:t>hvordan</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det</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ser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ud</a:t>
            </a:r>
            <a:r>
              <a:rPr lang="en-US" sz="1600" dirty="0" smtClean="0">
                <a:latin typeface="Helvetica" charset="0"/>
                <a:cs typeface="Helvetica" charset="0"/>
                <a:sym typeface="Helvetica" charset="0"/>
              </a:rPr>
              <a:t> I </a:t>
            </a:r>
            <a:r>
              <a:rPr lang="en-US" sz="1600" dirty="0" err="1" smtClean="0">
                <a:latin typeface="Helvetica" charset="0"/>
                <a:cs typeface="Helvetica" charset="0"/>
                <a:sym typeface="Helvetica" charset="0"/>
              </a:rPr>
              <a:t>fht</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vores</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tidsforbrug</a:t>
            </a:r>
            <a:r>
              <a:rPr lang="en-US" sz="1600" dirty="0" smtClean="0">
                <a:latin typeface="Helvetica" charset="0"/>
                <a:cs typeface="Helvetica" charset="0"/>
                <a:sym typeface="Helvetica" charset="0"/>
              </a:rPr>
              <a:t> - </a:t>
            </a:r>
            <a:r>
              <a:rPr lang="en-US" sz="1600" dirty="0" err="1" smtClean="0">
                <a:latin typeface="Helvetica" charset="0"/>
                <a:cs typeface="Helvetica" charset="0"/>
                <a:sym typeface="Helvetica" charset="0"/>
              </a:rPr>
              <a:t>skift</a:t>
            </a:r>
            <a:endParaRPr lang="en-US" sz="1600" dirty="0">
              <a:latin typeface="Helvetica" charset="0"/>
              <a:cs typeface="Helvetica" charset="0"/>
              <a:sym typeface="Helvetic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r>
              <a:rPr lang="en-US" sz="1600" dirty="0" smtClean="0">
                <a:latin typeface="Helvetica" charset="0"/>
                <a:cs typeface="Helvetica" charset="0"/>
                <a:sym typeface="Helvetica" charset="0"/>
              </a:rPr>
              <a:t>En del </a:t>
            </a:r>
            <a:r>
              <a:rPr lang="en-US" sz="1600" dirty="0" err="1" smtClean="0">
                <a:latin typeface="Helvetica" charset="0"/>
                <a:cs typeface="Helvetica" charset="0"/>
                <a:sym typeface="Helvetica" charset="0"/>
              </a:rPr>
              <a:t>af</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af</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jer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har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sikkert</a:t>
            </a:r>
            <a:r>
              <a:rPr lang="en-US" sz="1600" dirty="0" smtClean="0">
                <a:latin typeface="Helvetica" charset="0"/>
                <a:cs typeface="Helvetica" charset="0"/>
                <a:sym typeface="Helvetica" charset="0"/>
              </a:rPr>
              <a:t> set </a:t>
            </a:r>
            <a:r>
              <a:rPr lang="en-US" sz="1600" dirty="0" err="1" smtClean="0">
                <a:latin typeface="Helvetica" charset="0"/>
                <a:cs typeface="Helvetica" charset="0"/>
                <a:sym typeface="Helvetica" charset="0"/>
              </a:rPr>
              <a:t>denne</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fordeling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før</a:t>
            </a:r>
            <a:r>
              <a:rPr lang="en-US" sz="1600" baseline="0" dirty="0" smtClean="0">
                <a:latin typeface="Helvetica" charset="0"/>
                <a:cs typeface="Helvetica" charset="0"/>
                <a:sym typeface="Helvetica" charset="0"/>
              </a:rPr>
              <a:t> - </a:t>
            </a:r>
            <a:r>
              <a:rPr lang="en-US" sz="1600" dirty="0" err="1" smtClean="0">
                <a:latin typeface="Helvetica" charset="0"/>
                <a:cs typeface="Helvetica" charset="0"/>
                <a:sym typeface="Helvetica" charset="0"/>
              </a:rPr>
              <a:t>Hvad</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fortæller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det</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osså</a:t>
            </a:r>
            <a:r>
              <a:rPr lang="en-US" sz="1600" dirty="0" smtClean="0">
                <a:latin typeface="Helvetica" charset="0"/>
                <a:cs typeface="Helvetica" charset="0"/>
                <a:sym typeface="Helvetica" charset="0"/>
              </a:rPr>
              <a:t>?</a:t>
            </a:r>
          </a:p>
          <a:p>
            <a:endParaRPr lang="en-US" sz="1600" dirty="0" smtClean="0">
              <a:latin typeface="Helvetica" charset="0"/>
              <a:cs typeface="Helvetica" charset="0"/>
              <a:sym typeface="Helvetica" charset="0"/>
            </a:endParaRPr>
          </a:p>
          <a:p>
            <a:r>
              <a:rPr lang="en-US" sz="1600" dirty="0" err="1" smtClean="0">
                <a:latin typeface="Helvetica" charset="0"/>
                <a:cs typeface="Helvetica" charset="0"/>
                <a:sym typeface="Helvetica" charset="0"/>
              </a:rPr>
              <a:t>Bla</a:t>
            </a:r>
            <a:r>
              <a:rPr lang="en-US" sz="1600" dirty="0" smtClean="0">
                <a:latin typeface="Helvetica" charset="0"/>
                <a:cs typeface="Helvetica" charset="0"/>
                <a:sym typeface="Helvetica" charset="0"/>
              </a:rPr>
              <a:t>. at folk surfer </a:t>
            </a:r>
            <a:r>
              <a:rPr lang="en-US" sz="1600" dirty="0" err="1" smtClean="0">
                <a:latin typeface="Helvetica" charset="0"/>
                <a:cs typeface="Helvetica" charset="0"/>
                <a:sym typeface="Helvetica" charset="0"/>
              </a:rPr>
              <a:t>og</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søger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mens</a:t>
            </a:r>
            <a:r>
              <a:rPr lang="en-US" sz="1600" dirty="0" smtClean="0">
                <a:latin typeface="Helvetica" charset="0"/>
                <a:cs typeface="Helvetica" charset="0"/>
                <a:sym typeface="Helvetica" charset="0"/>
              </a:rPr>
              <a:t> de </a:t>
            </a:r>
            <a:r>
              <a:rPr lang="en-US" sz="1600" dirty="0" err="1" smtClean="0">
                <a:latin typeface="Helvetica" charset="0"/>
                <a:cs typeface="Helvetica" charset="0"/>
                <a:sym typeface="Helvetica" charset="0"/>
              </a:rPr>
              <a:t>ser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tv</a:t>
            </a:r>
            <a:r>
              <a:rPr lang="en-US" sz="1600" dirty="0" smtClean="0">
                <a:latin typeface="Helvetica" charset="0"/>
                <a:cs typeface="Helvetica" charset="0"/>
                <a:sym typeface="Helvetica" charset="0"/>
              </a:rPr>
              <a:t>, men </a:t>
            </a:r>
            <a:r>
              <a:rPr lang="en-US" sz="1600" dirty="0" err="1" smtClean="0">
                <a:latin typeface="Helvetica" charset="0"/>
                <a:cs typeface="Helvetica" charset="0"/>
                <a:sym typeface="Helvetica" charset="0"/>
              </a:rPr>
              <a:t>også</a:t>
            </a:r>
            <a:r>
              <a:rPr lang="en-US" sz="1600" dirty="0" smtClean="0">
                <a:latin typeface="Helvetica" charset="0"/>
                <a:cs typeface="Helvetica" charset="0"/>
                <a:sym typeface="Helvetica" charset="0"/>
              </a:rPr>
              <a:t> at man I </a:t>
            </a:r>
            <a:r>
              <a:rPr lang="en-US" sz="1600" dirty="0" err="1" smtClean="0">
                <a:latin typeface="Helvetica" charset="0"/>
                <a:cs typeface="Helvetica" charset="0"/>
                <a:sym typeface="Helvetica" charset="0"/>
              </a:rPr>
              <a:t>stigende</a:t>
            </a:r>
            <a:r>
              <a:rPr lang="en-US" sz="1600" dirty="0" smtClean="0">
                <a:latin typeface="Helvetica" charset="0"/>
                <a:cs typeface="Helvetica" charset="0"/>
                <a:sym typeface="Helvetica" charset="0"/>
              </a:rPr>
              <a:t> grad holder</a:t>
            </a:r>
            <a:r>
              <a:rPr lang="en-US" sz="1600" baseline="0" dirty="0" smtClean="0">
                <a:latin typeface="Helvetica" charset="0"/>
                <a:cs typeface="Helvetica" charset="0"/>
                <a:sym typeface="Helvetica" charset="0"/>
              </a:rPr>
              <a:t> sin laptop </a:t>
            </a:r>
            <a:r>
              <a:rPr lang="en-US" sz="1600" baseline="0" dirty="0" err="1" smtClean="0">
                <a:latin typeface="Helvetica" charset="0"/>
                <a:cs typeface="Helvetica" charset="0"/>
                <a:sym typeface="Helvetica" charset="0"/>
              </a:rPr>
              <a:t>lukket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om</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aftenen</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når</a:t>
            </a:r>
            <a:r>
              <a:rPr lang="en-US" sz="1600" baseline="0" dirty="0" smtClean="0">
                <a:latin typeface="Helvetica" charset="0"/>
                <a:cs typeface="Helvetica" charset="0"/>
                <a:sym typeface="Helvetica" charset="0"/>
              </a:rPr>
              <a:t> man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kommet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hjem</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har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tænt</a:t>
            </a:r>
            <a:r>
              <a:rPr lang="en-US" sz="1600" baseline="0" dirty="0" smtClean="0">
                <a:latin typeface="Helvetica" charset="0"/>
                <a:cs typeface="Helvetica" charset="0"/>
                <a:sym typeface="Helvetica" charset="0"/>
              </a:rPr>
              <a:t> for </a:t>
            </a:r>
            <a:r>
              <a:rPr lang="en-US" sz="1600" baseline="0" dirty="0" err="1" smtClean="0">
                <a:latin typeface="Helvetica" charset="0"/>
                <a:cs typeface="Helvetica" charset="0"/>
                <a:sym typeface="Helvetica" charset="0"/>
              </a:rPr>
              <a:t>TV’et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Dette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ekstra</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tydeligt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ved</a:t>
            </a:r>
            <a:r>
              <a:rPr lang="en-US" sz="1600" baseline="0" dirty="0" smtClean="0">
                <a:latin typeface="Helvetica" charset="0"/>
                <a:cs typeface="Helvetica" charset="0"/>
                <a:sym typeface="Helvetica" charset="0"/>
              </a:rPr>
              <a:t> ex store </a:t>
            </a:r>
            <a:r>
              <a:rPr lang="en-US" sz="1600" baseline="0" dirty="0" err="1" smtClean="0">
                <a:latin typeface="Helvetica" charset="0"/>
                <a:cs typeface="Helvetica" charset="0"/>
                <a:sym typeface="Helvetica" charset="0"/>
              </a:rPr>
              <a:t>sportsbegivenhder</a:t>
            </a:r>
            <a:r>
              <a:rPr lang="en-US" sz="1600" baseline="0" dirty="0" smtClean="0">
                <a:latin typeface="Helvetica" charset="0"/>
                <a:cs typeface="Helvetica" charset="0"/>
                <a:sym typeface="Helvetica" charset="0"/>
              </a:rPr>
              <a:t> etc. Under </a:t>
            </a:r>
            <a:r>
              <a:rPr lang="en-US" sz="1600" baseline="0" dirty="0" err="1" smtClean="0">
                <a:latin typeface="Helvetica" charset="0"/>
                <a:cs typeface="Helvetica" charset="0"/>
                <a:sym typeface="Helvetica" charset="0"/>
              </a:rPr>
              <a:t>reklmaerne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søger</a:t>
            </a:r>
            <a:r>
              <a:rPr lang="en-US" sz="1600" baseline="0" dirty="0" smtClean="0">
                <a:latin typeface="Helvetica" charset="0"/>
                <a:cs typeface="Helvetica" charset="0"/>
                <a:sym typeface="Helvetica" charset="0"/>
              </a:rPr>
              <a:t> folk </a:t>
            </a:r>
            <a:r>
              <a:rPr lang="en-US" sz="1600" baseline="0" dirty="0" err="1" smtClean="0">
                <a:latin typeface="Helvetica" charset="0"/>
                <a:cs typeface="Helvetica" charset="0"/>
                <a:sym typeface="Helvetica" charset="0"/>
              </a:rPr>
              <a:t>også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efter</a:t>
            </a:r>
            <a:r>
              <a:rPr lang="en-US" sz="1600" baseline="0" dirty="0" smtClean="0">
                <a:latin typeface="Helvetica" charset="0"/>
                <a:cs typeface="Helvetica" charset="0"/>
                <a:sym typeface="Helvetica" charset="0"/>
              </a:rPr>
              <a:t> de </a:t>
            </a:r>
            <a:r>
              <a:rPr lang="en-US" sz="1600" baseline="0" dirty="0" err="1" smtClean="0">
                <a:latin typeface="Helvetica" charset="0"/>
                <a:cs typeface="Helvetica" charset="0"/>
                <a:sym typeface="Helvetica" charset="0"/>
              </a:rPr>
              <a:t>budskaber</a:t>
            </a:r>
            <a:r>
              <a:rPr lang="en-US" sz="1600" baseline="0" dirty="0" smtClean="0">
                <a:latin typeface="Helvetica" charset="0"/>
                <a:cs typeface="Helvetica" charset="0"/>
                <a:sym typeface="Helvetica" charset="0"/>
              </a:rPr>
              <a:t> de </a:t>
            </a:r>
            <a:r>
              <a:rPr lang="en-US" sz="1600" baseline="0" dirty="0" err="1" smtClean="0">
                <a:latin typeface="Helvetica" charset="0"/>
                <a:cs typeface="Helvetica" charset="0"/>
                <a:sym typeface="Helvetica" charset="0"/>
              </a:rPr>
              <a:t>lige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blevet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vist</a:t>
            </a:r>
            <a:r>
              <a:rPr lang="en-US" sz="1600" baseline="0" dirty="0" smtClean="0">
                <a:latin typeface="Helvetica" charset="0"/>
                <a:cs typeface="Helvetica" charset="0"/>
                <a:sym typeface="Helvetica" charset="0"/>
              </a:rPr>
              <a:t> – 1 </a:t>
            </a:r>
            <a:r>
              <a:rPr lang="en-US" sz="1600" baseline="0" dirty="0" err="1" smtClean="0">
                <a:latin typeface="Helvetica" charset="0"/>
                <a:cs typeface="Helvetica" charset="0"/>
                <a:sym typeface="Helvetica" charset="0"/>
              </a:rPr>
              <a:t>ud</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af</a:t>
            </a:r>
            <a:r>
              <a:rPr lang="en-US" sz="1600" baseline="0" dirty="0" smtClean="0">
                <a:latin typeface="Helvetica" charset="0"/>
                <a:cs typeface="Helvetica" charset="0"/>
                <a:sym typeface="Helvetica" charset="0"/>
              </a:rPr>
              <a:t> 5 </a:t>
            </a:r>
            <a:r>
              <a:rPr lang="en-US" sz="1600" baseline="0" dirty="0" err="1" smtClean="0">
                <a:latin typeface="Helvetica" charset="0"/>
                <a:cs typeface="Helvetica" charset="0"/>
                <a:sym typeface="Helvetica" charset="0"/>
              </a:rPr>
              <a:t>faktisk</a:t>
            </a:r>
            <a:endParaRPr lang="en-US" sz="1600" baseline="0" dirty="0" smtClean="0">
              <a:latin typeface="Helvetica" charset="0"/>
              <a:cs typeface="Helvetica" charset="0"/>
              <a:sym typeface="Helvetica" charset="0"/>
            </a:endParaRPr>
          </a:p>
          <a:p>
            <a:endParaRPr lang="en-US" sz="1600" baseline="0" dirty="0" smtClean="0">
              <a:latin typeface="Helvetica" charset="0"/>
              <a:cs typeface="Helvetica" charset="0"/>
              <a:sym typeface="Helvetica" charset="0"/>
            </a:endParaRPr>
          </a:p>
          <a:p>
            <a:r>
              <a:rPr lang="en-US" sz="1600" baseline="0" dirty="0" err="1" smtClean="0">
                <a:latin typeface="Helvetica" charset="0"/>
                <a:cs typeface="Helvetica" charset="0"/>
                <a:sym typeface="Helvetica" charset="0"/>
              </a:rPr>
              <a:t>Hvad</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betder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dette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jamen</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betyder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jo</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bla</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ikke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nok</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køre</a:t>
            </a:r>
            <a:r>
              <a:rPr lang="en-US" sz="1600" baseline="0" dirty="0" smtClean="0">
                <a:latin typeface="Helvetica" charset="0"/>
                <a:cs typeface="Helvetica" charset="0"/>
                <a:sym typeface="Helvetica" charset="0"/>
              </a:rPr>
              <a:t> sine </a:t>
            </a:r>
            <a:r>
              <a:rPr lang="en-US" sz="1600" baseline="0" dirty="0" err="1" smtClean="0">
                <a:latin typeface="Helvetica" charset="0"/>
                <a:cs typeface="Helvetica" charset="0"/>
                <a:sym typeface="Helvetica" charset="0"/>
              </a:rPr>
              <a:t>budskaber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påTV</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skærmen</a:t>
            </a:r>
            <a:r>
              <a:rPr lang="en-US" sz="1600" baseline="0" dirty="0" smtClean="0">
                <a:latin typeface="Helvetica" charset="0"/>
                <a:cs typeface="Helvetica" charset="0"/>
                <a:sym typeface="Helvetica" charset="0"/>
              </a:rPr>
              <a:t> man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nødt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til</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stræbe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efter</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være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alle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skærmene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rigtige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tidspunkt</a:t>
            </a:r>
            <a:r>
              <a:rPr lang="en-US" sz="1600" baseline="0" dirty="0" smtClean="0">
                <a:latin typeface="Helvetica" charset="0"/>
                <a:cs typeface="Helvetica" charset="0"/>
                <a:sym typeface="Helvetica" charset="0"/>
              </a:rPr>
              <a:t> –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endda</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begynde</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overveje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om</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ens</a:t>
            </a:r>
            <a:r>
              <a:rPr lang="en-US" sz="1600" baseline="0" dirty="0" smtClean="0">
                <a:latin typeface="Helvetica" charset="0"/>
                <a:cs typeface="Helvetica" charset="0"/>
                <a:sym typeface="Helvetica" charset="0"/>
              </a:rPr>
              <a:t> search </a:t>
            </a:r>
            <a:r>
              <a:rPr lang="en-US" sz="1600" baseline="0" dirty="0" err="1" smtClean="0">
                <a:latin typeface="Helvetica" charset="0"/>
                <a:cs typeface="Helvetica" charset="0"/>
                <a:sym typeface="Helvetica" charset="0"/>
              </a:rPr>
              <a:t>strategi</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desktoppen</a:t>
            </a:r>
            <a:r>
              <a:rPr lang="en-US" sz="1600" baseline="0" dirty="0" smtClean="0">
                <a:latin typeface="Helvetica" charset="0"/>
                <a:cs typeface="Helvetica" charset="0"/>
                <a:sym typeface="Helvetica" charset="0"/>
              </a:rPr>
              <a:t> nu </a:t>
            </a:r>
            <a:r>
              <a:rPr lang="en-US" sz="1600" baseline="0" dirty="0" err="1" smtClean="0">
                <a:latin typeface="Helvetica" charset="0"/>
                <a:cs typeface="Helvetica" charset="0"/>
                <a:sym typeface="Helvetica" charset="0"/>
              </a:rPr>
              <a:t>også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tilstrækkelig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tilhvis</a:t>
            </a:r>
            <a:r>
              <a:rPr lang="en-US" sz="1600" baseline="0" dirty="0" smtClean="0">
                <a:latin typeface="Helvetica" charset="0"/>
                <a:cs typeface="Helvetica" charset="0"/>
                <a:sym typeface="Helvetica" charset="0"/>
              </a:rPr>
              <a:t> vi </a:t>
            </a:r>
            <a:r>
              <a:rPr lang="en-US" sz="1600" baseline="0" dirty="0" err="1" smtClean="0">
                <a:latin typeface="Helvetica" charset="0"/>
                <a:cs typeface="Helvetica" charset="0"/>
                <a:sym typeface="Helvetica" charset="0"/>
              </a:rPr>
              <a:t>kan</a:t>
            </a:r>
            <a:r>
              <a:rPr lang="en-US" sz="1600" baseline="0" dirty="0" smtClean="0">
                <a:latin typeface="Helvetica" charset="0"/>
                <a:cs typeface="Helvetica" charset="0"/>
                <a:sym typeface="Helvetica" charset="0"/>
              </a:rPr>
              <a:t> se at </a:t>
            </a:r>
            <a:r>
              <a:rPr lang="en-US" sz="1600" baseline="0" dirty="0" err="1" smtClean="0">
                <a:latin typeface="Helvetica" charset="0"/>
                <a:cs typeface="Helvetica" charset="0"/>
                <a:sym typeface="Helvetica" charset="0"/>
              </a:rPr>
              <a:t>forugeren</a:t>
            </a:r>
            <a:r>
              <a:rPr lang="en-US" sz="1600" baseline="0" dirty="0" smtClean="0">
                <a:latin typeface="Helvetica" charset="0"/>
                <a:cs typeface="Helvetica" charset="0"/>
                <a:sym typeface="Helvetica" charset="0"/>
              </a:rPr>
              <a:t> I </a:t>
            </a:r>
            <a:r>
              <a:rPr lang="en-US" sz="1600" baseline="0" dirty="0" err="1" smtClean="0">
                <a:latin typeface="Helvetica" charset="0"/>
                <a:cs typeface="Helvetica" charset="0"/>
                <a:sym typeface="Helvetica" charset="0"/>
              </a:rPr>
              <a:t>stigende</a:t>
            </a:r>
            <a:r>
              <a:rPr lang="en-US" sz="1600" baseline="0" dirty="0" smtClean="0">
                <a:latin typeface="Helvetica" charset="0"/>
                <a:cs typeface="Helvetica" charset="0"/>
                <a:sym typeface="Helvetica" charset="0"/>
              </a:rPr>
              <a:t> grad </a:t>
            </a:r>
            <a:r>
              <a:rPr lang="en-US" sz="1600" baseline="0" dirty="0" err="1" smtClean="0">
                <a:latin typeface="Helvetica" charset="0"/>
                <a:cs typeface="Helvetica" charset="0"/>
                <a:sym typeface="Helvetica" charset="0"/>
              </a:rPr>
              <a:t>bruger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tiden</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tablet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mobil</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om</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aftenen</a:t>
            </a:r>
            <a:endParaRPr lang="en-US" sz="1600" baseline="0" dirty="0" smtClean="0">
              <a:latin typeface="Helvetica" charset="0"/>
              <a:cs typeface="Helvetica" charset="0"/>
              <a:sym typeface="Helvetica" charset="0"/>
            </a:endParaRPr>
          </a:p>
          <a:p>
            <a:endParaRPr lang="en-US" sz="1600" baseline="0" dirty="0" smtClean="0">
              <a:latin typeface="Helvetica" charset="0"/>
              <a:cs typeface="Helvetica" charset="0"/>
              <a:sym typeface="Helvetica" charset="0"/>
            </a:endParaRPr>
          </a:p>
          <a:p>
            <a:r>
              <a:rPr lang="en-US" sz="1600" b="1" baseline="0" dirty="0" smtClean="0">
                <a:latin typeface="Helvetica" charset="0"/>
                <a:cs typeface="Helvetica" charset="0"/>
                <a:sym typeface="Helvetica" charset="0"/>
              </a:rPr>
              <a:t>TOBY added COMMENT: How many of you use your smartphone or tablet while watching </a:t>
            </a:r>
            <a:r>
              <a:rPr lang="en-US" sz="1600" b="1" baseline="0" dirty="0" err="1" smtClean="0">
                <a:latin typeface="Helvetica" charset="0"/>
                <a:cs typeface="Helvetica" charset="0"/>
                <a:sym typeface="Helvetica" charset="0"/>
              </a:rPr>
              <a:t>tv</a:t>
            </a:r>
            <a:r>
              <a:rPr lang="en-US" sz="1600" b="1" baseline="0" dirty="0" smtClean="0">
                <a:latin typeface="Helvetica" charset="0"/>
                <a:cs typeface="Helvetica" charset="0"/>
                <a:sym typeface="Helvetica" charset="0"/>
              </a:rPr>
              <a:t>? 54%, more than half, of all </a:t>
            </a:r>
            <a:r>
              <a:rPr lang="en-US" sz="1600" b="1" baseline="0" dirty="0" err="1" smtClean="0">
                <a:latin typeface="Helvetica" charset="0"/>
                <a:cs typeface="Helvetica" charset="0"/>
                <a:sym typeface="Helvetica" charset="0"/>
              </a:rPr>
              <a:t>danish</a:t>
            </a:r>
            <a:r>
              <a:rPr lang="en-US" sz="1600" b="1" baseline="0" dirty="0" smtClean="0">
                <a:latin typeface="Helvetica" charset="0"/>
                <a:cs typeface="Helvetica" charset="0"/>
                <a:sym typeface="Helvetica" charset="0"/>
              </a:rPr>
              <a:t> smartphone users use their phone while watching TV. </a:t>
            </a:r>
            <a:r>
              <a:rPr lang="en-US" sz="1600" b="1" baseline="0" dirty="0" err="1" smtClean="0">
                <a:latin typeface="Helvetica" charset="0"/>
                <a:cs typeface="Helvetica" charset="0"/>
                <a:sym typeface="Helvetica" charset="0"/>
              </a:rPr>
              <a:t>Amplyfy</a:t>
            </a:r>
            <a:r>
              <a:rPr lang="en-US" sz="1600" b="1" baseline="0" dirty="0" smtClean="0">
                <a:latin typeface="Helvetica" charset="0"/>
                <a:cs typeface="Helvetica" charset="0"/>
                <a:sym typeface="Helvetica" charset="0"/>
              </a:rPr>
              <a:t> your campaigns with mobile visibility</a:t>
            </a:r>
          </a:p>
          <a:p>
            <a:endParaRPr lang="en-US" sz="1600" baseline="0" dirty="0" smtClean="0">
              <a:latin typeface="Helvetica" charset="0"/>
              <a:cs typeface="Helvetica" charset="0"/>
              <a:sym typeface="Helvetica" charset="0"/>
            </a:endParaRPr>
          </a:p>
          <a:p>
            <a:r>
              <a:rPr lang="en-US" sz="1600" baseline="0" dirty="0" err="1" smtClean="0">
                <a:latin typeface="Helvetica" charset="0"/>
                <a:cs typeface="Helvetica" charset="0"/>
                <a:sym typeface="Helvetica" charset="0"/>
              </a:rPr>
              <a:t>Så</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sprede</a:t>
            </a:r>
            <a:r>
              <a:rPr lang="en-US" sz="1600" baseline="0" dirty="0" smtClean="0">
                <a:latin typeface="Helvetica" charset="0"/>
                <a:cs typeface="Helvetica" charset="0"/>
                <a:sym typeface="Helvetica" charset="0"/>
              </a:rPr>
              <a:t> sine </a:t>
            </a:r>
            <a:r>
              <a:rPr lang="en-US" sz="1600" baseline="0" dirty="0" err="1" smtClean="0">
                <a:latin typeface="Helvetica" charset="0"/>
                <a:cs typeface="Helvetica" charset="0"/>
                <a:sym typeface="Helvetica" charset="0"/>
              </a:rPr>
              <a:t>budskaber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tværs</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af</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platforme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skærme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simeplthen</a:t>
            </a:r>
            <a:r>
              <a:rPr lang="en-US" sz="1600" baseline="0" dirty="0" smtClean="0">
                <a:latin typeface="Helvetica" charset="0"/>
                <a:cs typeface="Helvetica" charset="0"/>
                <a:sym typeface="Helvetica" charset="0"/>
              </a:rPr>
              <a:t> den </a:t>
            </a:r>
            <a:r>
              <a:rPr lang="en-US" sz="1600" baseline="0" dirty="0" err="1" smtClean="0">
                <a:latin typeface="Helvetica" charset="0"/>
                <a:cs typeface="Helvetica" charset="0"/>
                <a:sym typeface="Helvetica" charset="0"/>
              </a:rPr>
              <a:t>eneste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frnuftige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måde</a:t>
            </a:r>
            <a:r>
              <a:rPr lang="en-US" sz="1600" baseline="0" dirty="0" smtClean="0">
                <a:latin typeface="Helvetica" charset="0"/>
                <a:cs typeface="Helvetica" charset="0"/>
                <a:sym typeface="Helvetica" charset="0"/>
              </a:rPr>
              <a:t> at tackle </a:t>
            </a:r>
            <a:r>
              <a:rPr lang="en-US" sz="1600" baseline="0" dirty="0" err="1" smtClean="0">
                <a:latin typeface="Helvetica" charset="0"/>
                <a:cs typeface="Helvetica" charset="0"/>
                <a:sym typeface="Helvetica" charset="0"/>
              </a:rPr>
              <a:t>denne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ny</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forbruger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adfærd</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så</a:t>
            </a:r>
            <a:r>
              <a:rPr lang="en-US" sz="1600" baseline="0" dirty="0" smtClean="0">
                <a:latin typeface="Helvetica" charset="0"/>
                <a:cs typeface="Helvetica" charset="0"/>
                <a:sym typeface="Helvetica" charset="0"/>
              </a:rPr>
              <a:t> giver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jo</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også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mening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fordi</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diversifikationen</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med med </a:t>
            </a:r>
            <a:r>
              <a:rPr lang="en-US" sz="1600" baseline="0" dirty="0" err="1" smtClean="0">
                <a:latin typeface="Helvetica" charset="0"/>
                <a:cs typeface="Helvetica" charset="0"/>
                <a:sym typeface="Helvetica" charset="0"/>
              </a:rPr>
              <a:t>til</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booste</a:t>
            </a:r>
            <a:r>
              <a:rPr lang="en-US" sz="1600" baseline="0" dirty="0" smtClean="0">
                <a:latin typeface="Helvetica" charset="0"/>
                <a:cs typeface="Helvetica" charset="0"/>
                <a:sym typeface="Helvetica" charset="0"/>
              </a:rPr>
              <a:t> den </a:t>
            </a:r>
            <a:r>
              <a:rPr lang="en-US" sz="1600" baseline="0" dirty="0" err="1" smtClean="0">
                <a:latin typeface="Helvetica" charset="0"/>
                <a:cs typeface="Helvetica" charset="0"/>
                <a:sym typeface="Helvetica" charset="0"/>
              </a:rPr>
              <a:t>investering</a:t>
            </a:r>
            <a:r>
              <a:rPr lang="en-US" sz="1600" baseline="0" dirty="0" smtClean="0">
                <a:latin typeface="Helvetica" charset="0"/>
                <a:cs typeface="Helvetica" charset="0"/>
                <a:sym typeface="Helvetica" charset="0"/>
              </a:rPr>
              <a:t> man </a:t>
            </a:r>
            <a:r>
              <a:rPr lang="en-US" sz="1600" baseline="0" dirty="0" err="1" smtClean="0">
                <a:latin typeface="Helvetica" charset="0"/>
                <a:cs typeface="Helvetica" charset="0"/>
                <a:sym typeface="Helvetica" charset="0"/>
              </a:rPr>
              <a:t>allerede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har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lavet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eksempelvis</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tv</a:t>
            </a:r>
            <a:r>
              <a:rPr lang="en-US" sz="1600" baseline="0" dirty="0" smtClean="0">
                <a:latin typeface="Helvetica" charset="0"/>
                <a:cs typeface="Helvetica" charset="0"/>
                <a:sym typeface="Helvetica" charset="0"/>
              </a:rPr>
              <a:t> – boost din share of voice!</a:t>
            </a:r>
          </a:p>
          <a:p>
            <a:endParaRPr lang="en-US" sz="1600" baseline="0" dirty="0" smtClean="0">
              <a:latin typeface="Helvetica" charset="0"/>
              <a:cs typeface="Helvetica" charset="0"/>
              <a:sym typeface="Helvetica" charset="0"/>
            </a:endParaRPr>
          </a:p>
          <a:p>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lad </a:t>
            </a:r>
            <a:r>
              <a:rPr lang="en-US" sz="1600" baseline="0" dirty="0" err="1" smtClean="0">
                <a:latin typeface="Helvetica" charset="0"/>
                <a:cs typeface="Helvetica" charset="0"/>
                <a:sym typeface="Helvetica" charset="0"/>
              </a:rPr>
              <a:t>os</a:t>
            </a:r>
            <a:r>
              <a:rPr lang="en-US" sz="1600" baseline="0" dirty="0" smtClean="0">
                <a:latin typeface="Helvetica" charset="0"/>
                <a:cs typeface="Helvetica" charset="0"/>
                <a:sym typeface="Helvetica" charset="0"/>
              </a:rPr>
              <a:t> bare </a:t>
            </a:r>
            <a:r>
              <a:rPr lang="en-US" sz="1600" baseline="0" dirty="0" err="1" smtClean="0">
                <a:latin typeface="Helvetica" charset="0"/>
                <a:cs typeface="Helvetica" charset="0"/>
                <a:sym typeface="Helvetica" charset="0"/>
              </a:rPr>
              <a:t>kigge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hurtigt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den </a:t>
            </a:r>
            <a:r>
              <a:rPr lang="en-US" sz="1600" baseline="0" dirty="0" err="1" smtClean="0">
                <a:latin typeface="Helvetica" charset="0"/>
                <a:cs typeface="Helvetica" charset="0"/>
                <a:sym typeface="Helvetica" charset="0"/>
              </a:rPr>
              <a:t>nye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forbruger</a:t>
            </a:r>
            <a:r>
              <a:rPr lang="en-US" sz="1600" baseline="0" dirty="0" smtClean="0">
                <a:latin typeface="Helvetica" charset="0"/>
                <a:cs typeface="Helvetica" charset="0"/>
                <a:sym typeface="Helvetica" charset="0"/>
              </a:rPr>
              <a:t> research </a:t>
            </a:r>
            <a:r>
              <a:rPr lang="en-US" sz="1600" baseline="0" dirty="0" err="1" smtClean="0">
                <a:latin typeface="Helvetica" charset="0"/>
                <a:cs typeface="Helvetica" charset="0"/>
                <a:sym typeface="Helvetica" charset="0"/>
              </a:rPr>
              <a:t>proces</a:t>
            </a:r>
            <a:r>
              <a:rPr lang="en-US" sz="1600" baseline="0" dirty="0" smtClean="0">
                <a:latin typeface="Helvetica" charset="0"/>
                <a:cs typeface="Helvetica" charset="0"/>
                <a:sym typeface="Helvetica" charset="0"/>
              </a:rPr>
              <a:t> – for </a:t>
            </a:r>
            <a:r>
              <a:rPr lang="en-US" sz="1600" baseline="0" dirty="0" err="1" smtClean="0">
                <a:latin typeface="Helvetica" charset="0"/>
                <a:cs typeface="Helvetica" charset="0"/>
                <a:sym typeface="Helvetica" charset="0"/>
              </a:rPr>
              <a:t>meget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har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jo</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ændret</a:t>
            </a:r>
            <a:r>
              <a:rPr lang="en-US" sz="1600" baseline="0" dirty="0" smtClean="0">
                <a:latin typeface="Helvetica" charset="0"/>
                <a:cs typeface="Helvetica" charset="0"/>
                <a:sym typeface="Helvetica" charset="0"/>
              </a:rPr>
              <a:t> sig I </a:t>
            </a:r>
            <a:r>
              <a:rPr lang="en-US" sz="1600" baseline="0" dirty="0" err="1" smtClean="0">
                <a:latin typeface="Helvetica" charset="0"/>
                <a:cs typeface="Helvetica" charset="0"/>
                <a:sym typeface="Helvetica" charset="0"/>
              </a:rPr>
              <a:t>takt</a:t>
            </a:r>
            <a:r>
              <a:rPr lang="en-US" sz="1600" baseline="0" dirty="0" smtClean="0">
                <a:latin typeface="Helvetica" charset="0"/>
                <a:cs typeface="Helvetica" charset="0"/>
                <a:sym typeface="Helvetica" charset="0"/>
              </a:rPr>
              <a:t> med at </a:t>
            </a:r>
            <a:r>
              <a:rPr lang="en-US" sz="1600" baseline="0" dirty="0" err="1" smtClean="0">
                <a:latin typeface="Helvetica" charset="0"/>
                <a:cs typeface="Helvetica" charset="0"/>
                <a:sym typeface="Helvetica" charset="0"/>
              </a:rPr>
              <a:t>forbrugerens</a:t>
            </a:r>
            <a:r>
              <a:rPr lang="en-US" sz="1600" baseline="0" dirty="0" smtClean="0">
                <a:latin typeface="Helvetica" charset="0"/>
                <a:cs typeface="Helvetica" charset="0"/>
                <a:sym typeface="Helvetica" charset="0"/>
              </a:rPr>
              <a:t> patch to purchase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blevet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digitliseret</a:t>
            </a:r>
            <a:endParaRPr lang="en-US" sz="1600" dirty="0" smtClean="0">
              <a:latin typeface="Helvetica" charset="0"/>
              <a:cs typeface="Helvetica" charset="0"/>
              <a:sym typeface="Helvetica" charset="0"/>
            </a:endParaRPr>
          </a:p>
          <a:p>
            <a:endParaRPr lang="en-US" sz="1600" dirty="0">
              <a:latin typeface="Helvetica" charset="0"/>
              <a:cs typeface="Helvetica" charset="0"/>
              <a:sym typeface="Helvetica" charset="0"/>
            </a:endParaRPr>
          </a:p>
          <a:p>
            <a:endParaRPr lang="en-US" sz="1600" dirty="0">
              <a:latin typeface="Helvetica" charset="0"/>
              <a:cs typeface="Helvetica" charset="0"/>
              <a:sym typeface="Helvetica"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3" name="Notes Placeholder 2"/>
          <p:cNvSpPr>
            <a:spLocks noGrp="1"/>
          </p:cNvSpPr>
          <p:nvPr>
            <p:ph type="body" idx="1"/>
          </p:nvPr>
        </p:nvSpPr>
        <p:spPr/>
        <p:txBody>
          <a:bodyPr>
            <a:normAutofit fontScale="70000" lnSpcReduction="20000"/>
          </a:bodyPr>
          <a:lstStyle/>
          <a:p>
            <a:pPr>
              <a:defRPr/>
            </a:pPr>
            <a:r>
              <a:rPr lang="en-US" dirty="0" smtClean="0"/>
              <a:t>TOBY: ALSO, MULTISCREENS</a:t>
            </a:r>
            <a:r>
              <a:rPr lang="en-US" baseline="0" dirty="0" smtClean="0"/>
              <a:t> PROVIDES ACCESS TO CONTENT TRADITIONALLY VIEWED ON ONE SCREEN – MOST NOTICABLE MOVING IMAGES – MOVIES, TV AND VIDEO.</a:t>
            </a:r>
          </a:p>
          <a:p>
            <a:pPr>
              <a:defRPr/>
            </a:pPr>
            <a:endParaRPr lang="en-US" baseline="0" dirty="0" smtClean="0"/>
          </a:p>
          <a:p>
            <a:pPr>
              <a:defRPr/>
            </a:pPr>
            <a:r>
              <a:rPr lang="en-US" baseline="0" dirty="0" smtClean="0"/>
              <a:t>OUR FRIENDS AT YAHOO DID SOME INTERESTING RESEARCH:</a:t>
            </a:r>
            <a:endParaRPr lang="en-US" dirty="0" smtClean="0"/>
          </a:p>
          <a:p>
            <a:pPr>
              <a:defRPr/>
            </a:pPr>
            <a:endParaRPr lang="en-US" dirty="0" smtClean="0"/>
          </a:p>
          <a:p>
            <a:pPr>
              <a:defRPr/>
            </a:pPr>
            <a:r>
              <a:rPr lang="en-US" dirty="0" smtClean="0"/>
              <a:t>JUST DURING THE PAST 2 YEARS ONLINE VIDEO</a:t>
            </a:r>
            <a:r>
              <a:rPr lang="en-US" baseline="0" dirty="0" smtClean="0"/>
              <a:t> CONSUMTION BEHAVIOUR HAVE SHIFTED FROM OPT OUT TO OPT IN DURING PRIME TIME. JUST 2 YEARS AGO CONUMER SHUT DOWN THEIR COMPUTERS AND WATCHED TV ON THEIR TELEVISION SET DURING PRIME TIME. NOW, THE CONSUMERS LOG ON ON THEIR COMPUTERS, PHONES, TABLET TO WATCH ONLINE VIDEO DURING PRIMETIME. (details about study below). </a:t>
            </a:r>
          </a:p>
          <a:p>
            <a:pPr>
              <a:defRPr/>
            </a:pPr>
            <a:endParaRPr lang="en-US" baseline="0" dirty="0" smtClean="0"/>
          </a:p>
          <a:p>
            <a:pPr>
              <a:defRPr/>
            </a:pPr>
            <a:r>
              <a:rPr lang="en-US" baseline="0" dirty="0" smtClean="0"/>
              <a:t>SO, NOW IT´S NOT ENOUGH TO ADVERTISE ON TV DURING PRIMETIME, ADVERTISERS ALSO HAVE TO INCLUDE ONLINE VIDEO IN THEIR BUDGETS.</a:t>
            </a:r>
          </a:p>
          <a:p>
            <a:pPr>
              <a:defRPr/>
            </a:pPr>
            <a:endParaRPr lang="en-US" baseline="0" dirty="0" smtClean="0"/>
          </a:p>
          <a:p>
            <a:pPr>
              <a:defRPr/>
            </a:pPr>
            <a:endParaRPr lang="en-US" baseline="0" dirty="0" smtClean="0"/>
          </a:p>
          <a:p>
            <a:pPr>
              <a:defRPr/>
            </a:pPr>
            <a:r>
              <a:rPr lang="en-US" baseline="0" dirty="0" smtClean="0"/>
              <a:t>-------------</a:t>
            </a:r>
            <a:endParaRPr lang="en-US" dirty="0" smtClean="0"/>
          </a:p>
          <a:p>
            <a:pPr>
              <a:defRPr/>
            </a:pPr>
            <a:endParaRPr lang="en-US" dirty="0" smtClean="0"/>
          </a:p>
          <a:p>
            <a:pPr>
              <a:defRPr/>
            </a:pPr>
            <a:endParaRPr lang="en-US" dirty="0" smtClean="0"/>
          </a:p>
          <a:p>
            <a:pPr>
              <a:defRPr/>
            </a:pPr>
            <a:endParaRPr lang="en-US" dirty="0" smtClean="0"/>
          </a:p>
          <a:p>
            <a:pPr>
              <a:defRPr/>
            </a:pPr>
            <a:r>
              <a:rPr lang="en-US" dirty="0" smtClean="0"/>
              <a:t>En </a:t>
            </a:r>
            <a:r>
              <a:rPr lang="en-US" dirty="0" err="1" smtClean="0"/>
              <a:t>studie</a:t>
            </a:r>
            <a:r>
              <a:rPr lang="en-US" dirty="0" smtClean="0"/>
              <a:t> </a:t>
            </a:r>
            <a:r>
              <a:rPr lang="en-US" dirty="0" err="1" smtClean="0"/>
              <a:t>från</a:t>
            </a:r>
            <a:r>
              <a:rPr lang="en-US" dirty="0" smtClean="0"/>
              <a:t> Yahoo </a:t>
            </a:r>
            <a:r>
              <a:rPr lang="en-US" dirty="0" err="1" smtClean="0"/>
              <a:t>visar</a:t>
            </a:r>
            <a:r>
              <a:rPr lang="en-US" dirty="0" smtClean="0"/>
              <a:t> </a:t>
            </a:r>
            <a:r>
              <a:rPr lang="en-US" dirty="0" err="1" smtClean="0"/>
              <a:t>intressant</a:t>
            </a:r>
            <a:r>
              <a:rPr lang="en-US" dirty="0" smtClean="0"/>
              <a:t> trend I </a:t>
            </a:r>
            <a:r>
              <a:rPr lang="en-US" dirty="0" err="1" smtClean="0"/>
              <a:t>hur</a:t>
            </a:r>
            <a:r>
              <a:rPr lang="en-US" dirty="0" smtClean="0"/>
              <a:t> </a:t>
            </a:r>
            <a:r>
              <a:rPr lang="en-US" dirty="0" err="1" smtClean="0"/>
              <a:t>vårt</a:t>
            </a:r>
            <a:r>
              <a:rPr lang="en-US" dirty="0" smtClean="0"/>
              <a:t> </a:t>
            </a:r>
            <a:r>
              <a:rPr lang="en-US" dirty="0" err="1" smtClean="0"/>
              <a:t>beteende</a:t>
            </a:r>
            <a:r>
              <a:rPr lang="en-US" dirty="0" smtClean="0"/>
              <a:t> </a:t>
            </a:r>
            <a:r>
              <a:rPr lang="en-US" dirty="0" err="1" smtClean="0"/>
              <a:t>hur</a:t>
            </a:r>
            <a:r>
              <a:rPr lang="en-US" dirty="0" smtClean="0"/>
              <a:t> vi </a:t>
            </a:r>
            <a:r>
              <a:rPr lang="en-US" dirty="0" err="1" smtClean="0"/>
              <a:t>konsumerar</a:t>
            </a:r>
            <a:r>
              <a:rPr lang="en-US" dirty="0" smtClean="0"/>
              <a:t> online video </a:t>
            </a:r>
            <a:r>
              <a:rPr lang="en-US" dirty="0" err="1" smtClean="0"/>
              <a:t>har</a:t>
            </a:r>
            <a:r>
              <a:rPr lang="en-US" dirty="0" smtClean="0"/>
              <a:t> </a:t>
            </a:r>
            <a:r>
              <a:rPr lang="en-US" dirty="0" err="1" smtClean="0"/>
              <a:t>ändrats</a:t>
            </a:r>
            <a:r>
              <a:rPr lang="en-US" dirty="0" smtClean="0"/>
              <a:t>. </a:t>
            </a:r>
          </a:p>
          <a:p>
            <a:pPr>
              <a:defRPr/>
            </a:pPr>
            <a:endParaRPr lang="en-US" dirty="0" smtClean="0"/>
          </a:p>
          <a:p>
            <a:pPr marL="228600" indent="-228600">
              <a:buFontTx/>
              <a:buAutoNum type="arabicPeriod"/>
              <a:defRPr/>
            </a:pPr>
            <a:r>
              <a:rPr lang="en-US" dirty="0" smtClean="0"/>
              <a:t>Vi </a:t>
            </a:r>
            <a:r>
              <a:rPr lang="en-US" dirty="0" err="1" smtClean="0"/>
              <a:t>tittar</a:t>
            </a:r>
            <a:r>
              <a:rPr lang="en-US" dirty="0" smtClean="0"/>
              <a:t> </a:t>
            </a:r>
            <a:r>
              <a:rPr lang="en-US" dirty="0" err="1" smtClean="0"/>
              <a:t>på</a:t>
            </a:r>
            <a:r>
              <a:rPr lang="en-US" dirty="0" smtClean="0"/>
              <a:t> </a:t>
            </a:r>
            <a:r>
              <a:rPr lang="en-US" dirty="0" err="1" smtClean="0"/>
              <a:t>längre</a:t>
            </a:r>
            <a:r>
              <a:rPr lang="en-US" dirty="0" smtClean="0"/>
              <a:t> </a:t>
            </a:r>
            <a:r>
              <a:rPr lang="en-US" dirty="0" err="1" smtClean="0"/>
              <a:t>klipp</a:t>
            </a:r>
            <a:endParaRPr lang="en-US" dirty="0" smtClean="0"/>
          </a:p>
          <a:p>
            <a:pPr marL="228600" indent="-228600">
              <a:buFontTx/>
              <a:buAutoNum type="arabicPeriod"/>
              <a:defRPr/>
            </a:pPr>
            <a:r>
              <a:rPr lang="en-US" dirty="0" smtClean="0"/>
              <a:t>Vi </a:t>
            </a:r>
            <a:r>
              <a:rPr lang="en-US" dirty="0" err="1" smtClean="0"/>
              <a:t>tittar</a:t>
            </a:r>
            <a:r>
              <a:rPr lang="en-US" dirty="0" smtClean="0"/>
              <a:t> </a:t>
            </a:r>
            <a:r>
              <a:rPr lang="en-US" dirty="0" err="1" smtClean="0"/>
              <a:t>på</a:t>
            </a:r>
            <a:r>
              <a:rPr lang="en-US" dirty="0" smtClean="0"/>
              <a:t> </a:t>
            </a:r>
            <a:r>
              <a:rPr lang="en-US" dirty="0" err="1" smtClean="0"/>
              <a:t>onine</a:t>
            </a:r>
            <a:r>
              <a:rPr lang="en-US" dirty="0" smtClean="0"/>
              <a:t> video </a:t>
            </a:r>
            <a:r>
              <a:rPr lang="en-US" dirty="0" err="1" smtClean="0"/>
              <a:t>klipp</a:t>
            </a:r>
            <a:r>
              <a:rPr lang="en-US" dirty="0" smtClean="0"/>
              <a:t> </a:t>
            </a:r>
            <a:r>
              <a:rPr lang="en-US" dirty="0" err="1" smtClean="0"/>
              <a:t>på</a:t>
            </a:r>
            <a:r>
              <a:rPr lang="en-US" dirty="0" smtClean="0"/>
              <a:t> </a:t>
            </a:r>
            <a:r>
              <a:rPr lang="en-US" dirty="0" err="1" smtClean="0"/>
              <a:t>kvällen</a:t>
            </a:r>
            <a:r>
              <a:rPr lang="en-US" dirty="0" smtClean="0"/>
              <a:t> under prime time  - </a:t>
            </a:r>
            <a:r>
              <a:rPr lang="en-US" dirty="0" err="1" smtClean="0"/>
              <a:t>då</a:t>
            </a:r>
            <a:r>
              <a:rPr lang="en-US" dirty="0" smtClean="0"/>
              <a:t> vi </a:t>
            </a:r>
            <a:r>
              <a:rPr lang="en-US" dirty="0" err="1" smtClean="0"/>
              <a:t>bara</a:t>
            </a:r>
            <a:r>
              <a:rPr lang="en-US" dirty="0" smtClean="0"/>
              <a:t> </a:t>
            </a:r>
            <a:r>
              <a:rPr lang="en-US" dirty="0" err="1" smtClean="0"/>
              <a:t>för</a:t>
            </a:r>
            <a:r>
              <a:rPr lang="en-US" dirty="0" smtClean="0"/>
              <a:t> </a:t>
            </a:r>
            <a:r>
              <a:rPr lang="en-US" dirty="0" err="1" smtClean="0"/>
              <a:t>två</a:t>
            </a:r>
            <a:r>
              <a:rPr lang="en-US" dirty="0" smtClean="0"/>
              <a:t> </a:t>
            </a:r>
            <a:r>
              <a:rPr lang="en-US" dirty="0" err="1" smtClean="0"/>
              <a:t>år</a:t>
            </a:r>
            <a:r>
              <a:rPr lang="en-US" dirty="0" smtClean="0"/>
              <a:t> sedan I </a:t>
            </a:r>
            <a:r>
              <a:rPr lang="en-US" dirty="0" err="1" smtClean="0"/>
              <a:t>mycket</a:t>
            </a:r>
            <a:r>
              <a:rPr lang="en-US" dirty="0" smtClean="0"/>
              <a:t> </a:t>
            </a:r>
            <a:r>
              <a:rPr lang="en-US" dirty="0" err="1" smtClean="0"/>
              <a:t>större</a:t>
            </a:r>
            <a:r>
              <a:rPr lang="en-US" dirty="0" smtClean="0"/>
              <a:t> </a:t>
            </a:r>
            <a:r>
              <a:rPr lang="en-US" dirty="0" err="1" smtClean="0"/>
              <a:t>utsträcking</a:t>
            </a:r>
            <a:r>
              <a:rPr lang="en-US" dirty="0" smtClean="0"/>
              <a:t> </a:t>
            </a:r>
            <a:r>
              <a:rPr lang="en-US" dirty="0" err="1" smtClean="0"/>
              <a:t>stängde</a:t>
            </a:r>
            <a:r>
              <a:rPr lang="en-US" dirty="0" smtClean="0"/>
              <a:t> </a:t>
            </a:r>
            <a:r>
              <a:rPr lang="en-US" dirty="0" err="1" smtClean="0"/>
              <a:t>av</a:t>
            </a:r>
            <a:r>
              <a:rPr lang="en-US" dirty="0" smtClean="0"/>
              <a:t> </a:t>
            </a:r>
            <a:r>
              <a:rPr lang="en-US" dirty="0" err="1" smtClean="0"/>
              <a:t>datorn</a:t>
            </a:r>
            <a:r>
              <a:rPr lang="en-US" dirty="0" smtClean="0"/>
              <a:t> </a:t>
            </a:r>
            <a:r>
              <a:rPr lang="en-US" dirty="0" err="1" smtClean="0"/>
              <a:t>och</a:t>
            </a:r>
            <a:r>
              <a:rPr lang="en-US" dirty="0" smtClean="0"/>
              <a:t> </a:t>
            </a:r>
            <a:r>
              <a:rPr lang="en-US" dirty="0" err="1" smtClean="0"/>
              <a:t>på</a:t>
            </a:r>
            <a:r>
              <a:rPr lang="en-US" dirty="0" smtClean="0"/>
              <a:t> </a:t>
            </a:r>
            <a:r>
              <a:rPr lang="en-US" dirty="0" err="1" smtClean="0"/>
              <a:t>TVn</a:t>
            </a:r>
            <a:r>
              <a:rPr lang="en-US" dirty="0" smtClean="0"/>
              <a:t>.. </a:t>
            </a:r>
            <a:r>
              <a:rPr lang="en-US" dirty="0" err="1" smtClean="0"/>
              <a:t>Så</a:t>
            </a:r>
            <a:r>
              <a:rPr lang="en-US" dirty="0" smtClean="0"/>
              <a:t> </a:t>
            </a:r>
            <a:r>
              <a:rPr lang="en-US" dirty="0" err="1" smtClean="0"/>
              <a:t>streamar</a:t>
            </a:r>
            <a:r>
              <a:rPr lang="en-US" dirty="0" smtClean="0"/>
              <a:t> vi nu </a:t>
            </a:r>
            <a:r>
              <a:rPr lang="en-US" dirty="0" err="1" smtClean="0"/>
              <a:t>längre</a:t>
            </a:r>
            <a:r>
              <a:rPr lang="en-US" dirty="0" smtClean="0"/>
              <a:t> material – shower </a:t>
            </a:r>
            <a:r>
              <a:rPr lang="en-US" dirty="0" err="1" smtClean="0"/>
              <a:t>filmer</a:t>
            </a:r>
            <a:r>
              <a:rPr lang="en-US" dirty="0" smtClean="0"/>
              <a:t> </a:t>
            </a:r>
            <a:r>
              <a:rPr lang="en-US" dirty="0" err="1" smtClean="0"/>
              <a:t>på</a:t>
            </a:r>
            <a:r>
              <a:rPr lang="en-US" dirty="0" smtClean="0"/>
              <a:t> </a:t>
            </a:r>
            <a:r>
              <a:rPr lang="en-US" dirty="0" err="1" smtClean="0"/>
              <a:t>kvällen</a:t>
            </a:r>
            <a:r>
              <a:rPr lang="en-US" dirty="0" smtClean="0"/>
              <a:t> – </a:t>
            </a:r>
          </a:p>
          <a:p>
            <a:pPr marL="228600" indent="-228600">
              <a:buFontTx/>
              <a:buAutoNum type="arabicPeriod"/>
              <a:defRPr/>
            </a:pPr>
            <a:endParaRPr lang="en-US" dirty="0" smtClean="0"/>
          </a:p>
          <a:p>
            <a:pPr>
              <a:defRPr/>
            </a:pPr>
            <a:endParaRPr lang="en-US" dirty="0" smtClean="0"/>
          </a:p>
          <a:p>
            <a:pPr>
              <a:defRPr/>
            </a:pPr>
            <a:endParaRPr lang="en-US" dirty="0" smtClean="0"/>
          </a:p>
          <a:p>
            <a:pPr>
              <a:defRPr/>
            </a:pPr>
            <a:endParaRPr lang="en-US" dirty="0" smtClean="0"/>
          </a:p>
          <a:p>
            <a:pPr>
              <a:defRPr/>
            </a:pPr>
            <a:r>
              <a:rPr lang="en-US" dirty="0" smtClean="0"/>
              <a:t>A new study by Yahoo (embedded below) shows that online video watching habits are shifting. People are watching longer videos and watching more at night during primetime. The chart above shows when people watch videos online. The blue line is today (2011) and the dotted line is two years ago (2009). The two lines show more than a 30 percent divergence during primetime.</a:t>
            </a:r>
          </a:p>
          <a:p>
            <a:pPr>
              <a:defRPr/>
            </a:pPr>
            <a:endParaRPr lang="en-US" dirty="0" smtClean="0"/>
          </a:p>
          <a:p>
            <a:pPr>
              <a:defRPr/>
            </a:pPr>
            <a:r>
              <a:rPr lang="en-US" dirty="0" smtClean="0"/>
              <a:t>So what changed? Peak online video viewing today is during prime time, between 6 PM and 9 PM. Only two years ago, prime time showed the biggest dip in online video viewing as people turned off their computers and turned on their TVs. But now, more people are streaming TV shows and movies from services like Netflix and </a:t>
            </a:r>
            <a:r>
              <a:rPr lang="en-US" dirty="0" err="1" smtClean="0"/>
              <a:t>Hulu</a:t>
            </a:r>
            <a:r>
              <a:rPr lang="en-US" dirty="0" smtClean="0"/>
              <a:t>, and they tend to watch those videos during the same time period they previously watched regular TV. While people may not yet be cord cutting, this data suggests that online watching does encroach upon regular cable and satellite TV watching.</a:t>
            </a:r>
          </a:p>
          <a:p>
            <a:pPr>
              <a:defRPr/>
            </a:pPr>
            <a:endParaRPr lang="en-US" dirty="0"/>
          </a:p>
        </p:txBody>
      </p:sp>
      <p:sp>
        <p:nvSpPr>
          <p:cNvPr id="9216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97B276-215E-3945-B58F-E8C1C3B1B72A}" type="slidenum">
              <a:rPr lang="en-US" sz="1200">
                <a:solidFill>
                  <a:srgbClr val="000000"/>
                </a:solidFill>
                <a:latin typeface="Calibri" charset="0"/>
                <a:cs typeface="Arial" charset="0"/>
              </a:rPr>
              <a:pPr eaLnBrk="1" hangingPunct="1"/>
              <a:t>74</a:t>
            </a:fld>
            <a:endParaRPr lang="en-US" sz="1200">
              <a:solidFill>
                <a:srgbClr val="000000"/>
              </a:solidFill>
              <a:latin typeface="Calibri"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451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r>
              <a:rPr lang="en-US" dirty="0" err="1" smtClean="0">
                <a:latin typeface="Helvetica" charset="0"/>
                <a:cs typeface="Helvetica" charset="0"/>
                <a:sym typeface="Helvetica" charset="0"/>
              </a:rPr>
              <a:t>Eksplosinen</a:t>
            </a:r>
            <a:r>
              <a:rPr lang="en-US" dirty="0" smtClean="0">
                <a:latin typeface="Helvetica" charset="0"/>
                <a:cs typeface="Helvetica" charset="0"/>
                <a:sym typeface="Helvetica" charset="0"/>
              </a:rPr>
              <a:t> I </a:t>
            </a:r>
            <a:r>
              <a:rPr lang="en-US" dirty="0" err="1" smtClean="0">
                <a:latin typeface="Helvetica" charset="0"/>
                <a:cs typeface="Helvetica" charset="0"/>
                <a:sym typeface="Helvetica" charset="0"/>
              </a:rPr>
              <a:t>væksten</a:t>
            </a:r>
            <a:r>
              <a:rPr lang="en-US" dirty="0" smtClean="0">
                <a:latin typeface="Helvetica" charset="0"/>
                <a:cs typeface="Helvetica" charset="0"/>
                <a:sym typeface="Helvetica" charset="0"/>
              </a:rPr>
              <a:t> </a:t>
            </a:r>
            <a:r>
              <a:rPr lang="en-US" dirty="0" err="1" smtClean="0">
                <a:latin typeface="Helvetica" charset="0"/>
                <a:cs typeface="Helvetica" charset="0"/>
                <a:sym typeface="Helvetica" charset="0"/>
              </a:rPr>
              <a:t>af</a:t>
            </a:r>
            <a:r>
              <a:rPr lang="en-US" dirty="0" smtClean="0">
                <a:latin typeface="Helvetica" charset="0"/>
                <a:cs typeface="Helvetica" charset="0"/>
                <a:sym typeface="Helvetica" charset="0"/>
              </a:rPr>
              <a:t> </a:t>
            </a:r>
            <a:r>
              <a:rPr lang="en-US" dirty="0" err="1" smtClean="0">
                <a:latin typeface="Helvetica" charset="0"/>
                <a:cs typeface="Helvetica" charset="0"/>
                <a:sym typeface="Helvetica" charset="0"/>
              </a:rPr>
              <a:t>mobil</a:t>
            </a:r>
            <a:r>
              <a:rPr lang="en-US" dirty="0" smtClean="0">
                <a:latin typeface="Helvetica" charset="0"/>
                <a:cs typeface="Helvetica" charset="0"/>
                <a:sym typeface="Helvetica" charset="0"/>
              </a:rPr>
              <a:t> </a:t>
            </a:r>
            <a:r>
              <a:rPr lang="en-US" dirty="0" err="1" smtClean="0">
                <a:latin typeface="Helvetica" charset="0"/>
                <a:cs typeface="Helvetica" charset="0"/>
                <a:sym typeface="Helvetica" charset="0"/>
              </a:rPr>
              <a:t>på</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både</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antal</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håndset</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ydeevne</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og</a:t>
            </a:r>
            <a:r>
              <a:rPr lang="en-US" baseline="0" dirty="0" smtClean="0">
                <a:latin typeface="Helvetica" charset="0"/>
                <a:cs typeface="Helvetica" charset="0"/>
                <a:sym typeface="Helvetica" charset="0"/>
              </a:rPr>
              <a:t> mobile </a:t>
            </a:r>
            <a:r>
              <a:rPr lang="en-US" baseline="0" dirty="0" err="1" smtClean="0">
                <a:latin typeface="Helvetica" charset="0"/>
                <a:cs typeface="Helvetica" charset="0"/>
                <a:sym typeface="Helvetica" charset="0"/>
              </a:rPr>
              <a:t>trafik</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er</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enestående</a:t>
            </a:r>
            <a:r>
              <a:rPr lang="en-US" baseline="0" dirty="0" smtClean="0">
                <a:latin typeface="Helvetica" charset="0"/>
                <a:cs typeface="Helvetica" charset="0"/>
                <a:sym typeface="Helvetica" charset="0"/>
              </a:rPr>
              <a:t>!</a:t>
            </a:r>
          </a:p>
          <a:p>
            <a:endParaRPr lang="en-US" baseline="0" dirty="0" smtClean="0">
              <a:latin typeface="Helvetica" charset="0"/>
              <a:cs typeface="Helvetica" charset="0"/>
              <a:sym typeface="Helvetica" charset="0"/>
            </a:endParaRPr>
          </a:p>
          <a:p>
            <a:r>
              <a:rPr lang="en-US" dirty="0" smtClean="0">
                <a:latin typeface="Helvetica" charset="0"/>
                <a:cs typeface="Helvetica" charset="0"/>
                <a:sym typeface="Helvetica" charset="0"/>
              </a:rPr>
              <a:t>Search</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på</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mobilen</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er</a:t>
            </a:r>
            <a:r>
              <a:rPr lang="en-US" baseline="0" dirty="0" smtClean="0">
                <a:latin typeface="Helvetica" charset="0"/>
                <a:cs typeface="Helvetica" charset="0"/>
                <a:sym typeface="Helvetica" charset="0"/>
              </a:rPr>
              <a:t> 5 </a:t>
            </a:r>
            <a:r>
              <a:rPr lang="en-US" baseline="0" dirty="0" err="1" smtClean="0">
                <a:latin typeface="Helvetica" charset="0"/>
                <a:cs typeface="Helvetica" charset="0"/>
                <a:sym typeface="Helvetica" charset="0"/>
              </a:rPr>
              <a:t>doblet</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på</a:t>
            </a:r>
            <a:r>
              <a:rPr lang="en-US" baseline="0" dirty="0" smtClean="0">
                <a:latin typeface="Helvetica" charset="0"/>
                <a:cs typeface="Helvetica" charset="0"/>
                <a:sym typeface="Helvetica" charset="0"/>
              </a:rPr>
              <a:t> 2 </a:t>
            </a:r>
            <a:r>
              <a:rPr lang="en-US" baseline="0" dirty="0" err="1" smtClean="0">
                <a:latin typeface="Helvetica" charset="0"/>
                <a:cs typeface="Helvetica" charset="0"/>
                <a:sym typeface="Helvetica" charset="0"/>
              </a:rPr>
              <a:t>år</a:t>
            </a:r>
            <a:endParaRPr lang="en-US" baseline="0" dirty="0" smtClean="0">
              <a:latin typeface="Helvetica" charset="0"/>
              <a:cs typeface="Helvetica" charset="0"/>
              <a:sym typeface="Helvetica" charset="0"/>
            </a:endParaRPr>
          </a:p>
          <a:p>
            <a:r>
              <a:rPr lang="en-US" baseline="0" dirty="0" smtClean="0">
                <a:latin typeface="Helvetica" charset="0"/>
                <a:cs typeface="Helvetica" charset="0"/>
                <a:sym typeface="Helvetica" charset="0"/>
              </a:rPr>
              <a:t>50% </a:t>
            </a:r>
            <a:r>
              <a:rPr lang="en-US" baseline="0" dirty="0" err="1" smtClean="0">
                <a:latin typeface="Helvetica" charset="0"/>
                <a:cs typeface="Helvetica" charset="0"/>
                <a:sym typeface="Helvetica" charset="0"/>
              </a:rPr>
              <a:t>af</a:t>
            </a:r>
            <a:r>
              <a:rPr lang="en-US" baseline="0" dirty="0" smtClean="0">
                <a:latin typeface="Helvetica" charset="0"/>
                <a:cs typeface="Helvetica" charset="0"/>
                <a:sym typeface="Helvetica" charset="0"/>
              </a:rPr>
              <a:t> al </a:t>
            </a:r>
            <a:r>
              <a:rPr lang="en-US" baseline="0" dirty="0" err="1" smtClean="0">
                <a:latin typeface="Helvetica" charset="0"/>
                <a:cs typeface="Helvetica" charset="0"/>
                <a:sym typeface="Helvetica" charset="0"/>
              </a:rPr>
              <a:t>trafik</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på</a:t>
            </a:r>
            <a:r>
              <a:rPr lang="en-US" baseline="0" dirty="0" smtClean="0">
                <a:latin typeface="Helvetica" charset="0"/>
                <a:cs typeface="Helvetica" charset="0"/>
                <a:sym typeface="Helvetica" charset="0"/>
              </a:rPr>
              <a:t> maps </a:t>
            </a:r>
            <a:r>
              <a:rPr lang="en-US" baseline="0" dirty="0" err="1" smtClean="0">
                <a:latin typeface="Helvetica" charset="0"/>
                <a:cs typeface="Helvetica" charset="0"/>
                <a:sym typeface="Helvetica" charset="0"/>
              </a:rPr>
              <a:t>kommer</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fra</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mobiler</a:t>
            </a:r>
            <a:endParaRPr lang="en-US" baseline="0" dirty="0" smtClean="0">
              <a:latin typeface="Helvetica" charset="0"/>
              <a:cs typeface="Helvetica" charset="0"/>
              <a:sym typeface="Helvetica" charset="0"/>
            </a:endParaRPr>
          </a:p>
          <a:p>
            <a:r>
              <a:rPr lang="en-US" baseline="0" dirty="0" smtClean="0">
                <a:latin typeface="Helvetica" charset="0"/>
                <a:cs typeface="Helvetica" charset="0"/>
                <a:sym typeface="Helvetica" charset="0"/>
              </a:rPr>
              <a:t>Over 400m </a:t>
            </a:r>
            <a:r>
              <a:rPr lang="en-US" baseline="0" dirty="0" err="1" smtClean="0">
                <a:latin typeface="Helvetica" charset="0"/>
                <a:cs typeface="Helvetica" charset="0"/>
                <a:sym typeface="Helvetica" charset="0"/>
              </a:rPr>
              <a:t>yt</a:t>
            </a:r>
            <a:r>
              <a:rPr lang="en-US" baseline="0" dirty="0" smtClean="0">
                <a:latin typeface="Helvetica" charset="0"/>
                <a:cs typeface="Helvetica" charset="0"/>
                <a:sym typeface="Helvetica" charset="0"/>
              </a:rPr>
              <a:t> clips </a:t>
            </a:r>
            <a:r>
              <a:rPr lang="en-US" baseline="0" dirty="0" err="1" smtClean="0">
                <a:latin typeface="Helvetica" charset="0"/>
                <a:cs typeface="Helvetica" charset="0"/>
                <a:sym typeface="Helvetica" charset="0"/>
              </a:rPr>
              <a:t>afspillet</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på</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mobilerne</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hverdag</a:t>
            </a:r>
            <a:endParaRPr lang="en-US" baseline="0" dirty="0" smtClean="0">
              <a:latin typeface="Helvetica" charset="0"/>
              <a:cs typeface="Helvetica" charset="0"/>
              <a:sym typeface="Helvetica" charset="0"/>
            </a:endParaRPr>
          </a:p>
          <a:p>
            <a:endParaRPr lang="en-US" baseline="0" dirty="0" smtClean="0">
              <a:latin typeface="Helvetica" charset="0"/>
              <a:cs typeface="Helvetica" charset="0"/>
              <a:sym typeface="Helvetica" charset="0"/>
            </a:endParaRPr>
          </a:p>
          <a:p>
            <a:r>
              <a:rPr lang="en-US" b="1" baseline="0" dirty="0" smtClean="0">
                <a:latin typeface="Helvetica" charset="0"/>
                <a:cs typeface="Helvetica" charset="0"/>
                <a:sym typeface="Helvetica" charset="0"/>
              </a:rPr>
              <a:t>TOBY</a:t>
            </a:r>
            <a:r>
              <a:rPr lang="en-US" baseline="0" dirty="0" smtClean="0">
                <a:latin typeface="Helvetica" charset="0"/>
                <a:cs typeface="Helvetica" charset="0"/>
                <a:sym typeface="Helvetica" charset="0"/>
              </a:rPr>
              <a:t>: WHAT ABOUT SOMETHING SOME OF YOU MIGHT CARE MORE ABOUT THAN WHAT CONSUMERS ARE USING THEIR PHONES FOR: MONEY, SALES, COMMERCE. IN DENMARK </a:t>
            </a:r>
            <a:r>
              <a:rPr lang="en-US" baseline="0" dirty="0" err="1" smtClean="0">
                <a:latin typeface="Helvetica" charset="0"/>
                <a:cs typeface="Helvetica" charset="0"/>
                <a:sym typeface="Helvetica" charset="0"/>
              </a:rPr>
              <a:t>mCOMMERCE</a:t>
            </a:r>
            <a:r>
              <a:rPr lang="en-US" baseline="0" dirty="0" smtClean="0">
                <a:latin typeface="Helvetica" charset="0"/>
                <a:cs typeface="Helvetica" charset="0"/>
                <a:sym typeface="Helvetica" charset="0"/>
              </a:rPr>
              <a:t> SALES GREW WITH 380% </a:t>
            </a:r>
            <a:r>
              <a:rPr lang="en-US" baseline="0" dirty="0" err="1" smtClean="0">
                <a:latin typeface="Helvetica" charset="0"/>
                <a:cs typeface="Helvetica" charset="0"/>
                <a:sym typeface="Helvetica" charset="0"/>
              </a:rPr>
              <a:t>YoY</a:t>
            </a:r>
            <a:r>
              <a:rPr lang="en-US" baseline="0" dirty="0" smtClean="0">
                <a:latin typeface="Helvetica" charset="0"/>
                <a:cs typeface="Helvetica" charset="0"/>
                <a:sym typeface="Helvetica" charset="0"/>
              </a:rPr>
              <a:t> 2011-2010. </a:t>
            </a:r>
            <a:r>
              <a:rPr lang="en-US" baseline="0" dirty="0" err="1" smtClean="0">
                <a:latin typeface="Helvetica" charset="0"/>
                <a:cs typeface="Helvetica" charset="0"/>
                <a:sym typeface="Helvetica" charset="0"/>
              </a:rPr>
              <a:t>mCOMMERCE</a:t>
            </a:r>
            <a:r>
              <a:rPr lang="en-US" baseline="0" dirty="0" smtClean="0">
                <a:latin typeface="Helvetica" charset="0"/>
                <a:cs typeface="Helvetica" charset="0"/>
                <a:sym typeface="Helvetica" charset="0"/>
              </a:rPr>
              <a:t> IS EXCPECTED TO COUNT FOR 5% OF TOTAL ONLINE SALES IN DK IN 2012. BUT WITH A SMARTPHONE OR A TABLET IN ALMOST EVERYONES HANDS THESE DAYS WHY WOULDN´T </a:t>
            </a:r>
            <a:r>
              <a:rPr lang="en-US" baseline="0" dirty="0" err="1" smtClean="0">
                <a:latin typeface="Helvetica" charset="0"/>
                <a:cs typeface="Helvetica" charset="0"/>
                <a:sym typeface="Helvetica" charset="0"/>
              </a:rPr>
              <a:t>mCOMMERCE</a:t>
            </a:r>
            <a:r>
              <a:rPr lang="en-US" baseline="0" dirty="0" smtClean="0">
                <a:latin typeface="Helvetica" charset="0"/>
                <a:cs typeface="Helvetica" charset="0"/>
                <a:sym typeface="Helvetica" charset="0"/>
              </a:rPr>
              <a:t> MAKE UP MORE THAN 5% OF TOTAL ONLINE SALES?</a:t>
            </a:r>
          </a:p>
          <a:p>
            <a:r>
              <a:rPr lang="en-US" baseline="0" dirty="0" smtClean="0">
                <a:latin typeface="Helvetica" charset="0"/>
                <a:cs typeface="Helvetica" charset="0"/>
                <a:sym typeface="Helvetica" charset="0"/>
              </a:rPr>
              <a:t>transition to next slide: because…</a:t>
            </a:r>
          </a:p>
          <a:p>
            <a:endParaRPr lang="en-US" baseline="0" dirty="0" smtClean="0">
              <a:latin typeface="Helvetica" charset="0"/>
              <a:cs typeface="Helvetica" charset="0"/>
              <a:sym typeface="Helvetica" charset="0"/>
            </a:endParaRPr>
          </a:p>
          <a:p>
            <a:r>
              <a:rPr lang="en-US" baseline="0" dirty="0" err="1" smtClean="0">
                <a:latin typeface="Helvetica" charset="0"/>
                <a:cs typeface="Helvetica" charset="0"/>
                <a:sym typeface="Helvetica" charset="0"/>
              </a:rPr>
              <a:t>Osv</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osv</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osv</a:t>
            </a:r>
            <a:endParaRPr lang="en-US" baseline="0" dirty="0" smtClean="0">
              <a:latin typeface="Helvetica" charset="0"/>
              <a:cs typeface="Helvetica" charset="0"/>
              <a:sym typeface="Helvetica" charset="0"/>
            </a:endParaRPr>
          </a:p>
          <a:p>
            <a:endParaRPr lang="en-US" dirty="0" smtClean="0">
              <a:latin typeface="Helvetica" charset="0"/>
              <a:cs typeface="Helvetica" charset="0"/>
              <a:sym typeface="Helvetica" charset="0"/>
            </a:endParaRPr>
          </a:p>
          <a:p>
            <a:r>
              <a:rPr lang="en-US" dirty="0" err="1" smtClean="0">
                <a:latin typeface="Helvetica" charset="0"/>
                <a:cs typeface="Helvetica" charset="0"/>
                <a:sym typeface="Helvetica" charset="0"/>
              </a:rPr>
              <a:t>Og</a:t>
            </a:r>
            <a:r>
              <a:rPr lang="en-US" dirty="0" smtClean="0">
                <a:latin typeface="Helvetica" charset="0"/>
                <a:cs typeface="Helvetica" charset="0"/>
                <a:sym typeface="Helvetica" charset="0"/>
              </a:rPr>
              <a:t> </a:t>
            </a:r>
            <a:r>
              <a:rPr lang="en-US" dirty="0" err="1" smtClean="0">
                <a:latin typeface="Helvetica" charset="0"/>
                <a:cs typeface="Helvetica" charset="0"/>
                <a:sym typeface="Helvetica" charset="0"/>
              </a:rPr>
              <a:t>Mobilen</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er</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jo</a:t>
            </a:r>
            <a:r>
              <a:rPr lang="en-US" baseline="0" dirty="0" smtClean="0">
                <a:latin typeface="Helvetica" charset="0"/>
                <a:cs typeface="Helvetica" charset="0"/>
                <a:sym typeface="Helvetica" charset="0"/>
              </a:rPr>
              <a:t> en </a:t>
            </a:r>
            <a:r>
              <a:rPr lang="en-US" baseline="0" dirty="0" err="1" smtClean="0">
                <a:latin typeface="Helvetica" charset="0"/>
                <a:cs typeface="Helvetica" charset="0"/>
                <a:sym typeface="Helvetica" charset="0"/>
              </a:rPr>
              <a:t>drøm</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opfyldelse</a:t>
            </a:r>
            <a:r>
              <a:rPr lang="en-US" baseline="0" dirty="0" smtClean="0">
                <a:latin typeface="Helvetica" charset="0"/>
                <a:cs typeface="Helvetica" charset="0"/>
                <a:sym typeface="Helvetica" charset="0"/>
              </a:rPr>
              <a:t> for </a:t>
            </a:r>
            <a:r>
              <a:rPr lang="en-US" baseline="0" dirty="0" err="1" smtClean="0">
                <a:latin typeface="Helvetica" charset="0"/>
                <a:cs typeface="Helvetica" charset="0"/>
                <a:sym typeface="Helvetica" charset="0"/>
              </a:rPr>
              <a:t>enhver</a:t>
            </a:r>
            <a:r>
              <a:rPr lang="en-US" baseline="0" dirty="0" smtClean="0">
                <a:latin typeface="Helvetica" charset="0"/>
                <a:cs typeface="Helvetica" charset="0"/>
                <a:sym typeface="Helvetica" charset="0"/>
              </a:rPr>
              <a:t> I marketing – </a:t>
            </a:r>
            <a:r>
              <a:rPr lang="en-US" baseline="0" dirty="0" err="1" smtClean="0">
                <a:latin typeface="Helvetica" charset="0"/>
                <a:cs typeface="Helvetica" charset="0"/>
                <a:sym typeface="Helvetica" charset="0"/>
              </a:rPr>
              <a:t>fordi</a:t>
            </a:r>
            <a:r>
              <a:rPr lang="en-US" baseline="0" dirty="0" smtClean="0">
                <a:latin typeface="Helvetica" charset="0"/>
                <a:cs typeface="Helvetica" charset="0"/>
                <a:sym typeface="Helvetica" charset="0"/>
              </a:rPr>
              <a:t> den </a:t>
            </a:r>
            <a:r>
              <a:rPr lang="en-US" baseline="0" dirty="0" err="1" smtClean="0">
                <a:latin typeface="Helvetica" charset="0"/>
                <a:cs typeface="Helvetica" charset="0"/>
                <a:sym typeface="Helvetica" charset="0"/>
              </a:rPr>
              <a:t>byde</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rpå</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så</a:t>
            </a:r>
            <a:r>
              <a:rPr lang="en-US" baseline="0" dirty="0" smtClean="0">
                <a:latin typeface="Helvetica" charset="0"/>
                <a:cs typeface="Helvetica" charset="0"/>
                <a:sym typeface="Helvetica" charset="0"/>
              </a:rPr>
              <a:t> mange </a:t>
            </a:r>
            <a:r>
              <a:rPr lang="en-US" baseline="0" dirty="0" err="1" smtClean="0">
                <a:latin typeface="Helvetica" charset="0"/>
                <a:cs typeface="Helvetica" charset="0"/>
                <a:sym typeface="Helvetica" charset="0"/>
              </a:rPr>
              <a:t>spændende</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mulighder</a:t>
            </a:r>
            <a:r>
              <a:rPr lang="en-US" baseline="0" dirty="0" smtClean="0">
                <a:latin typeface="Helvetica" charset="0"/>
                <a:cs typeface="Helvetica" charset="0"/>
                <a:sym typeface="Helvetica" charset="0"/>
              </a:rPr>
              <a:t> for at </a:t>
            </a:r>
            <a:r>
              <a:rPr lang="en-US" baseline="0" dirty="0" err="1" smtClean="0">
                <a:latin typeface="Helvetica" charset="0"/>
                <a:cs typeface="Helvetica" charset="0"/>
                <a:sym typeface="Helvetica" charset="0"/>
              </a:rPr>
              <a:t>gøre</a:t>
            </a:r>
            <a:r>
              <a:rPr lang="en-US" baseline="0" dirty="0" smtClean="0">
                <a:latin typeface="Helvetica" charset="0"/>
                <a:cs typeface="Helvetica" charset="0"/>
                <a:sym typeface="Helvetica" charset="0"/>
              </a:rPr>
              <a:t> ting der bare </a:t>
            </a:r>
            <a:r>
              <a:rPr lang="en-US" baseline="0" dirty="0" err="1" smtClean="0">
                <a:latin typeface="Helvetica" charset="0"/>
                <a:cs typeface="Helvetica" charset="0"/>
                <a:sym typeface="Helvetica" charset="0"/>
              </a:rPr>
              <a:t>ikke</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var</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muige</a:t>
            </a:r>
            <a:r>
              <a:rPr lang="en-US" baseline="0" dirty="0" smtClean="0">
                <a:latin typeface="Helvetica" charset="0"/>
                <a:cs typeface="Helvetica" charset="0"/>
                <a:sym typeface="Helvetica" charset="0"/>
              </a:rPr>
              <a:t> for </a:t>
            </a:r>
            <a:r>
              <a:rPr lang="en-US" baseline="0" dirty="0" err="1" smtClean="0">
                <a:latin typeface="Helvetica" charset="0"/>
                <a:cs typeface="Helvetica" charset="0"/>
                <a:sym typeface="Helvetica" charset="0"/>
              </a:rPr>
              <a:t>få</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år</a:t>
            </a:r>
            <a:r>
              <a:rPr lang="en-US" baseline="0" dirty="0" smtClean="0">
                <a:latin typeface="Helvetica" charset="0"/>
                <a:cs typeface="Helvetica" charset="0"/>
                <a:sym typeface="Helvetica" charset="0"/>
              </a:rPr>
              <a:t> </a:t>
            </a:r>
            <a:r>
              <a:rPr lang="en-US" baseline="0" dirty="0" err="1" smtClean="0">
                <a:latin typeface="Helvetica" charset="0"/>
                <a:cs typeface="Helvetica" charset="0"/>
                <a:sym typeface="Helvetica" charset="0"/>
              </a:rPr>
              <a:t>siden</a:t>
            </a:r>
            <a:endParaRPr lang="en-US" dirty="0">
              <a:latin typeface="Helvetica" charset="0"/>
              <a:cs typeface="Helvetica" charset="0"/>
              <a:sym typeface="Helvetica"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854B8E1-6C79-4F4A-BB84-0600293D5A3B}" type="slidenum">
              <a:rPr lang="en-US" smtClean="0"/>
              <a:pPr/>
              <a:t>76</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656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r>
              <a:rPr lang="en-US" sz="1600" baseline="0" dirty="0" smtClean="0">
                <a:latin typeface="Helvetica" charset="0"/>
                <a:cs typeface="Helvetica" charset="0"/>
                <a:sym typeface="Helvetica" charset="0"/>
              </a:rPr>
              <a:t>….. a majority of online advertisers haven´t bothered to create mobile optimized landing pages.</a:t>
            </a:r>
          </a:p>
          <a:p>
            <a:endParaRPr lang="en-US" sz="1600" baseline="0" dirty="0" smtClean="0">
              <a:latin typeface="Helvetica" charset="0"/>
              <a:cs typeface="Helvetica" charset="0"/>
              <a:sym typeface="Helvetica" charset="0"/>
            </a:endParaRPr>
          </a:p>
          <a:p>
            <a:r>
              <a:rPr lang="en-US" sz="1600" dirty="0" err="1" smtClean="0">
                <a:latin typeface="Helvetica" charset="0"/>
                <a:cs typeface="Helvetica" charset="0"/>
                <a:sym typeface="Helvetica" charset="0"/>
              </a:rPr>
              <a:t>Til</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trods</a:t>
            </a:r>
            <a:r>
              <a:rPr lang="en-US" sz="1600" dirty="0" smtClean="0">
                <a:latin typeface="Helvetica" charset="0"/>
                <a:cs typeface="Helvetica" charset="0"/>
                <a:sym typeface="Helvetica" charset="0"/>
              </a:rPr>
              <a:t> for alt </a:t>
            </a:r>
            <a:r>
              <a:rPr lang="en-US" sz="1600" dirty="0" err="1" smtClean="0">
                <a:latin typeface="Helvetica" charset="0"/>
                <a:cs typeface="Helvetica" charset="0"/>
                <a:sym typeface="Helvetica" charset="0"/>
              </a:rPr>
              <a:t>udviklingen</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på</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mobil</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så</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er</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det</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også</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uforståeligt</a:t>
            </a:r>
            <a:r>
              <a:rPr lang="en-US" sz="1600" dirty="0" smtClean="0">
                <a:latin typeface="Helvetica" charset="0"/>
                <a:cs typeface="Helvetica" charset="0"/>
                <a:sym typeface="Helvetica" charset="0"/>
              </a:rPr>
              <a:t> for </a:t>
            </a:r>
            <a:r>
              <a:rPr lang="en-US" sz="1600" dirty="0" err="1" smtClean="0">
                <a:latin typeface="Helvetica" charset="0"/>
                <a:cs typeface="Helvetica" charset="0"/>
                <a:sym typeface="Helvetica" charset="0"/>
              </a:rPr>
              <a:t>os</a:t>
            </a:r>
            <a:r>
              <a:rPr lang="en-US" sz="1600" dirty="0" smtClean="0">
                <a:latin typeface="Helvetica" charset="0"/>
                <a:cs typeface="Helvetica" charset="0"/>
                <a:sym typeface="Helvetica" charset="0"/>
              </a:rPr>
              <a:t> at 79% </a:t>
            </a:r>
            <a:r>
              <a:rPr lang="en-US" sz="1600" dirty="0" err="1" smtClean="0">
                <a:latin typeface="Helvetica" charset="0"/>
                <a:cs typeface="Helvetica" charset="0"/>
                <a:sym typeface="Helvetica" charset="0"/>
              </a:rPr>
              <a:t>af</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alle</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Googles</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største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kunder</a:t>
            </a:r>
            <a:r>
              <a:rPr lang="en-US" sz="1600" baseline="0" dirty="0" smtClean="0">
                <a:latin typeface="Helvetica" charset="0"/>
                <a:cs typeface="Helvetica" charset="0"/>
                <a:sym typeface="Helvetica" charset="0"/>
              </a:rPr>
              <a:t>/</a:t>
            </a:r>
            <a:r>
              <a:rPr lang="en-US" sz="1600" baseline="0" dirty="0" err="1" smtClean="0">
                <a:latin typeface="Helvetica" charset="0"/>
                <a:cs typeface="Helvetica" charset="0"/>
                <a:sym typeface="Helvetica" charset="0"/>
              </a:rPr>
              <a:t>annoncører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ikke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har</a:t>
            </a:r>
            <a:r>
              <a:rPr lang="en-US" sz="1600" baseline="0" dirty="0" smtClean="0">
                <a:latin typeface="Helvetica" charset="0"/>
                <a:cs typeface="Helvetica" charset="0"/>
                <a:sym typeface="Helvetica" charset="0"/>
              </a:rPr>
              <a:t> en side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optimeret</a:t>
            </a:r>
            <a:r>
              <a:rPr lang="en-US" sz="1600" baseline="0" dirty="0" smtClean="0">
                <a:latin typeface="Helvetica" charset="0"/>
                <a:cs typeface="Helvetica" charset="0"/>
                <a:sym typeface="Helvetica" charset="0"/>
              </a:rPr>
              <a:t> mod </a:t>
            </a:r>
            <a:r>
              <a:rPr lang="en-US" sz="1600" baseline="0" dirty="0" err="1" smtClean="0">
                <a:latin typeface="Helvetica" charset="0"/>
                <a:cs typeface="Helvetica" charset="0"/>
                <a:sym typeface="Helvetica" charset="0"/>
              </a:rPr>
              <a:t>mobilen</a:t>
            </a:r>
            <a:r>
              <a:rPr lang="en-US" sz="1600" baseline="0" dirty="0" smtClean="0">
                <a:latin typeface="Helvetica" charset="0"/>
                <a:cs typeface="Helvetica" charset="0"/>
                <a:sym typeface="Helvetica" charset="0"/>
              </a:rPr>
              <a:t>…???</a:t>
            </a:r>
          </a:p>
          <a:p>
            <a:endParaRPr lang="en-US" sz="1600" baseline="0" dirty="0" smtClean="0">
              <a:latin typeface="Helvetica" charset="0"/>
              <a:cs typeface="Helvetica" charset="0"/>
              <a:sym typeface="Helvetica" charset="0"/>
            </a:endParaRPr>
          </a:p>
          <a:p>
            <a:r>
              <a:rPr lang="en-US" sz="1600" baseline="0" dirty="0" smtClean="0">
                <a:latin typeface="Helvetica" charset="0"/>
                <a:cs typeface="Helvetica" charset="0"/>
                <a:sym typeface="Helvetica" charset="0"/>
              </a:rPr>
              <a:t>TOBY: HOW MANY OF YOU HAVE A MOBILE OPTIMIZED LANDING PAGE? HAND UP FOR YES, HAND UP FOR NO, HAND OF FOR I DON</a:t>
            </a:r>
            <a:r>
              <a:rPr lang="fr-FR" sz="1600" baseline="0" dirty="0" smtClean="0">
                <a:latin typeface="Helvetica" charset="0"/>
                <a:cs typeface="Helvetica" charset="0"/>
                <a:sym typeface="Helvetica" charset="0"/>
              </a:rPr>
              <a:t>’</a:t>
            </a:r>
            <a:r>
              <a:rPr lang="en-US" sz="1600" baseline="0" dirty="0" smtClean="0">
                <a:latin typeface="Helvetica" charset="0"/>
                <a:cs typeface="Helvetica" charset="0"/>
                <a:sym typeface="Helvetica" charset="0"/>
              </a:rPr>
              <a:t>T KNOW. OK.. THANK YOU. WE HAD A LOOK AND IT SEEM LIKE ONLY 2 OF YOU IN THIS ROOM ACTUALLY HAVE A MOBILE OPTIMIZED CUSTOMER EXPERIENCE</a:t>
            </a:r>
          </a:p>
          <a:p>
            <a:endParaRPr lang="en-US" sz="1600" baseline="0" dirty="0" smtClean="0">
              <a:latin typeface="Helvetica" charset="0"/>
              <a:cs typeface="Helvetica" charset="0"/>
              <a:sym typeface="Helvetica" charset="0"/>
            </a:endParaRPr>
          </a:p>
          <a:p>
            <a:r>
              <a:rPr lang="en-US" sz="1600" baseline="0" dirty="0" err="1" smtClean="0">
                <a:latin typeface="Helvetica" charset="0"/>
                <a:cs typeface="Helvetica" charset="0"/>
                <a:sym typeface="Helvetica" charset="0"/>
              </a:rPr>
              <a:t>Utroligt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synes</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jeg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faktisk</a:t>
            </a:r>
            <a:r>
              <a:rPr lang="en-US" sz="1600" baseline="0" dirty="0" smtClean="0">
                <a:latin typeface="Helvetica" charset="0"/>
                <a:cs typeface="Helvetica" charset="0"/>
                <a:sym typeface="Helvetica" charset="0"/>
              </a:rPr>
              <a:t> – </a:t>
            </a:r>
            <a:r>
              <a:rPr lang="en-US" sz="1600" baseline="0" dirty="0" err="1" smtClean="0">
                <a:latin typeface="Helvetica" charset="0"/>
                <a:cs typeface="Helvetica" charset="0"/>
                <a:sym typeface="Helvetica" charset="0"/>
              </a:rPr>
              <a:t>især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når</a:t>
            </a:r>
            <a:r>
              <a:rPr lang="en-US" sz="1600" baseline="0" dirty="0" smtClean="0">
                <a:latin typeface="Helvetica" charset="0"/>
                <a:cs typeface="Helvetica" charset="0"/>
                <a:sym typeface="Helvetica" charset="0"/>
              </a:rPr>
              <a:t> man </a:t>
            </a:r>
            <a:r>
              <a:rPr lang="en-US" sz="1600" baseline="0" dirty="0" err="1" smtClean="0">
                <a:latin typeface="Helvetica" charset="0"/>
                <a:cs typeface="Helvetica" charset="0"/>
                <a:sym typeface="Helvetica" charset="0"/>
              </a:rPr>
              <a:t>kender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konskvenserne</a:t>
            </a:r>
            <a:r>
              <a:rPr lang="en-US" sz="1600" baseline="0" dirty="0" smtClean="0">
                <a:latin typeface="Helvetica" charset="0"/>
                <a:cs typeface="Helvetica" charset="0"/>
                <a:sym typeface="Helvetica" charset="0"/>
              </a:rPr>
              <a:t> – I </a:t>
            </a:r>
            <a:r>
              <a:rPr lang="en-US" sz="1600" baseline="0" dirty="0" err="1" smtClean="0">
                <a:latin typeface="Helvetica" charset="0"/>
                <a:cs typeface="Helvetica" charset="0"/>
                <a:sym typeface="Helvetica" charset="0"/>
              </a:rPr>
              <a:t>kender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slev</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når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desperat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har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brug</a:t>
            </a:r>
            <a:r>
              <a:rPr lang="en-US" sz="1600" baseline="0" dirty="0" smtClean="0">
                <a:latin typeface="Helvetica" charset="0"/>
                <a:cs typeface="Helvetica" charset="0"/>
                <a:sym typeface="Helvetica" charset="0"/>
              </a:rPr>
              <a:t> for </a:t>
            </a:r>
            <a:r>
              <a:rPr lang="en-US" sz="1600" baseline="0" dirty="0" err="1" smtClean="0">
                <a:latin typeface="Helvetica" charset="0"/>
                <a:cs typeface="Helvetica" charset="0"/>
                <a:sym typeface="Helvetica" charset="0"/>
              </a:rPr>
              <a:t>noget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et site der bar </a:t>
            </a:r>
            <a:r>
              <a:rPr lang="en-US" sz="1600" baseline="0" dirty="0" err="1" smtClean="0">
                <a:latin typeface="Helvetica" charset="0"/>
                <a:cs typeface="Helvetica" charset="0"/>
                <a:sym typeface="Helvetica" charset="0"/>
              </a:rPr>
              <a:t>eikke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virker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mobilen</a:t>
            </a:r>
            <a:r>
              <a:rPr lang="en-US" sz="1600" baseline="0" dirty="0" smtClean="0">
                <a:latin typeface="Helvetica" charset="0"/>
                <a:cs typeface="Helvetica" charset="0"/>
                <a:sym typeface="Helvetica" charset="0"/>
              </a:rPr>
              <a:t> – man </a:t>
            </a:r>
            <a:r>
              <a:rPr lang="en-US" sz="1600" baseline="0" dirty="0" err="1" smtClean="0">
                <a:latin typeface="Helvetica" charset="0"/>
                <a:cs typeface="Helvetica" charset="0"/>
                <a:sym typeface="Helvetica" charset="0"/>
              </a:rPr>
              <a:t>bliver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sindssyg</a:t>
            </a:r>
            <a:r>
              <a:rPr lang="en-US" sz="1600" baseline="0" dirty="0" smtClean="0">
                <a:latin typeface="Helvetica" charset="0"/>
                <a:cs typeface="Helvetica" charset="0"/>
                <a:sym typeface="Helvetica" charset="0"/>
              </a:rPr>
              <a:t>!</a:t>
            </a:r>
          </a:p>
          <a:p>
            <a:endParaRPr lang="en-US" sz="1600" baseline="0" dirty="0" smtClean="0">
              <a:latin typeface="Helvetica" charset="0"/>
              <a:cs typeface="Helvetica" charset="0"/>
              <a:sym typeface="Helvetica" charset="0"/>
            </a:endParaRPr>
          </a:p>
          <a:p>
            <a:r>
              <a:rPr lang="en-US" sz="1600" baseline="0" dirty="0" err="1" smtClean="0">
                <a:latin typeface="Helvetica" charset="0"/>
                <a:cs typeface="Helvetica" charset="0"/>
                <a:sym typeface="Helvetica" charset="0"/>
              </a:rPr>
              <a:t>Faktisk</a:t>
            </a:r>
            <a:r>
              <a:rPr lang="en-US" sz="1600" baseline="0" dirty="0" smtClean="0">
                <a:latin typeface="Helvetica" charset="0"/>
                <a:cs typeface="Helvetica" charset="0"/>
                <a:sym typeface="Helvetica" charset="0"/>
              </a:rPr>
              <a:t> 11% </a:t>
            </a:r>
            <a:r>
              <a:rPr lang="en-US" sz="1600" baseline="0" dirty="0" err="1" smtClean="0">
                <a:latin typeface="Helvetica" charset="0"/>
                <a:cs typeface="Helvetica" charset="0"/>
                <a:sym typeface="Helvetica" charset="0"/>
              </a:rPr>
              <a:t>råber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decideret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af</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deres</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mobil</a:t>
            </a:r>
            <a:r>
              <a:rPr lang="en-US" sz="1600" baseline="0" dirty="0" smtClean="0">
                <a:latin typeface="Helvetica" charset="0"/>
                <a:cs typeface="Helvetica" charset="0"/>
                <a:sym typeface="Helvetica" charset="0"/>
              </a:rPr>
              <a:t> –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40% </a:t>
            </a:r>
            <a:r>
              <a:rPr lang="en-US" sz="1600" baseline="0" dirty="0" err="1" smtClean="0">
                <a:latin typeface="Helvetica" charset="0"/>
                <a:cs typeface="Helvetica" charset="0"/>
                <a:sym typeface="Helvetica" charset="0"/>
              </a:rPr>
              <a:t>vælger</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gå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til</a:t>
            </a:r>
            <a:r>
              <a:rPr lang="en-US" sz="1600" baseline="0" dirty="0" smtClean="0">
                <a:latin typeface="Helvetica" charset="0"/>
                <a:cs typeface="Helvetica" charset="0"/>
                <a:sym typeface="Helvetica" charset="0"/>
              </a:rPr>
              <a:t> en </a:t>
            </a:r>
            <a:r>
              <a:rPr lang="en-US" sz="1600" baseline="0" dirty="0" err="1" smtClean="0">
                <a:latin typeface="Helvetica" charset="0"/>
                <a:cs typeface="Helvetica" charset="0"/>
                <a:sym typeface="Helvetica" charset="0"/>
              </a:rPr>
              <a:t>konkurrent</a:t>
            </a:r>
            <a:r>
              <a:rPr lang="en-US" sz="1600" baseline="0" dirty="0" smtClean="0">
                <a:latin typeface="Helvetica" charset="0"/>
                <a:cs typeface="Helvetica" charset="0"/>
                <a:sym typeface="Helvetica" charset="0"/>
              </a:rPr>
              <a:t> side for at </a:t>
            </a:r>
            <a:r>
              <a:rPr lang="en-US" sz="1600" baseline="0" dirty="0" err="1" smtClean="0">
                <a:latin typeface="Helvetica" charset="0"/>
                <a:cs typeface="Helvetica" charset="0"/>
                <a:sym typeface="Helvetica" charset="0"/>
              </a:rPr>
              <a:t>prøve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lykken</a:t>
            </a:r>
            <a:r>
              <a:rPr lang="en-US" sz="1600" baseline="0" dirty="0" smtClean="0">
                <a:latin typeface="Helvetica" charset="0"/>
                <a:cs typeface="Helvetica" charset="0"/>
                <a:sym typeface="Helvetica" charset="0"/>
              </a:rPr>
              <a:t> – </a:t>
            </a:r>
            <a:r>
              <a:rPr lang="en-US" sz="1600" baseline="0" dirty="0" err="1" smtClean="0">
                <a:latin typeface="Helvetica" charset="0"/>
                <a:cs typeface="Helvetica" charset="0"/>
                <a:sym typeface="Helvetica" charset="0"/>
              </a:rPr>
              <a:t>Seblot</a:t>
            </a:r>
            <a:r>
              <a:rPr lang="en-US" sz="1600" baseline="0" dirty="0" smtClean="0">
                <a:latin typeface="Helvetica" charset="0"/>
                <a:cs typeface="Helvetica" charset="0"/>
                <a:sym typeface="Helvetica" charset="0"/>
              </a:rPr>
              <a:t> de </a:t>
            </a:r>
            <a:r>
              <a:rPr lang="en-US" sz="1600" baseline="0" dirty="0" err="1" smtClean="0">
                <a:latin typeface="Helvetica" charset="0"/>
                <a:cs typeface="Helvetica" charset="0"/>
                <a:sym typeface="Helvetica" charset="0"/>
              </a:rPr>
              <a:t>seneste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resultater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skift</a:t>
            </a:r>
            <a:endParaRPr lang="en-US" sz="1600" b="1" baseline="0" dirty="0" smtClean="0">
              <a:latin typeface="Helvetica" charset="0"/>
              <a:cs typeface="Helvetica" charset="0"/>
              <a:sym typeface="Helvetica" charset="0"/>
            </a:endParaRPr>
          </a:p>
          <a:p>
            <a:endParaRPr lang="en-US" sz="1600" baseline="0" dirty="0" smtClean="0">
              <a:latin typeface="Helvetica" charset="0"/>
              <a:cs typeface="Helvetica" charset="0"/>
              <a:sym typeface="Helvetica" charset="0"/>
            </a:endParaRPr>
          </a:p>
          <a:p>
            <a:endParaRPr lang="en-US" sz="1600" dirty="0">
              <a:latin typeface="Helvetica" charset="0"/>
              <a:cs typeface="Helvetica" charset="0"/>
              <a:sym typeface="Helvetica"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
        <p:cNvGrpSpPr/>
        <p:nvPr/>
      </p:nvGrpSpPr>
      <p:grpSpPr>
        <a:xfrm>
          <a:off x="0" y="0"/>
          <a:ext cx="0" cy="0"/>
          <a:chOff x="0" y="0"/>
          <a:chExt cx="0" cy="0"/>
        </a:xfrm>
      </p:grpSpPr>
      <p:sp>
        <p:nvSpPr>
          <p:cNvPr id="101378" name="Shape 242"/>
          <p:cNvSpPr>
            <a:spLocks noGrp="1"/>
          </p:cNvSpPr>
          <p:nvPr>
            <p:ph type="body" idx="1"/>
          </p:nvPr>
        </p:nvSpPr>
        <p:spPr bwMode="auto">
          <a:xfrm>
            <a:off x="685800" y="4343400"/>
            <a:ext cx="5486400" cy="261570"/>
          </a:xfrm>
          <a:noFill/>
        </p:spPr>
        <p:txBody>
          <a:bodyPr wrap="square" lIns="91425" tIns="45700" rIns="91425" bIns="45700" numCol="1" anchor="t" anchorCtr="0" compatLnSpc="1">
            <a:prstTxWarp prst="textNoShape">
              <a:avLst/>
            </a:prstTxWarp>
            <a:spAutoFit/>
          </a:bodyPr>
          <a:lstStyle/>
          <a:p>
            <a:r>
              <a:rPr lang="en-US" dirty="0" smtClean="0"/>
              <a:t>AS YOU CAN SEE, MOBILE</a:t>
            </a:r>
            <a:r>
              <a:rPr lang="en-US" baseline="0" dirty="0" smtClean="0"/>
              <a:t> USERS HOLD A GRUDGE…</a:t>
            </a:r>
          </a:p>
          <a:p>
            <a:endParaRPr lang="en-US" baseline="0" dirty="0" smtClean="0"/>
          </a:p>
          <a:p>
            <a:r>
              <a:rPr lang="en-US" baseline="0" dirty="0" smtClean="0"/>
              <a:t>… SO, WE KNOW THAT USERS LOVE MOBILE OPTIMIZED EXPERIENCES AND WE ALSO KNOW THAT COMPANIES DON</a:t>
            </a:r>
            <a:r>
              <a:rPr lang="fr-FR" baseline="0" dirty="0" smtClean="0"/>
              <a:t>’</a:t>
            </a:r>
            <a:r>
              <a:rPr lang="en-US" baseline="0" dirty="0" smtClean="0"/>
              <a:t>T PROVIDE THEM. SO WE TOOK ACTION AND CREATED A SOLUTION TO HELP COMPANIES SELL MORE AND MAKE THEIR CUSTOMERS HAPPY….</a:t>
            </a:r>
          </a:p>
          <a:p>
            <a:endParaRPr lang="en-US" baseline="0" dirty="0" smtClean="0"/>
          </a:p>
          <a:p>
            <a:r>
              <a:rPr lang="en-US" baseline="0" dirty="0" smtClean="0"/>
              <a:t>NEXT SLIDE</a:t>
            </a:r>
            <a:endParaRPr lang="en-US" dirty="0" smtClean="0"/>
          </a:p>
        </p:txBody>
      </p:sp>
      <p:sp>
        <p:nvSpPr>
          <p:cNvPr id="101379" name="Shape 243"/>
          <p:cNvSpPr>
            <a:spLocks noGrp="1"/>
          </p:cNvSpPr>
          <p:nvPr>
            <p:ph type="sldNum" sz="quarter" idx="5"/>
          </p:nvPr>
        </p:nvSpPr>
        <p:spPr bwMode="auto">
          <a:xfrm>
            <a:off x="3884613" y="8684926"/>
            <a:ext cx="2971800" cy="369291"/>
          </a:xfrm>
          <a:prstGeom prst="rect">
            <a:avLst/>
          </a:prstGeom>
          <a:noFill/>
          <a:ln>
            <a:miter lim="800000"/>
            <a:headEnd/>
            <a:tailEnd/>
          </a:ln>
        </p:spPr>
        <p:txBody>
          <a:bodyPr lIns="91425" tIns="45700" rIns="91425" bIns="45700">
            <a:spAutoFit/>
          </a:bodyPr>
          <a:lstStyle/>
          <a:p>
            <a:r>
              <a:rPr lang="en-US"/>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6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r>
              <a:rPr lang="en-US" sz="1600" dirty="0" smtClean="0">
                <a:latin typeface="Helvetica" charset="0"/>
                <a:cs typeface="Helvetica" charset="0"/>
                <a:sym typeface="Helvetica" charset="0"/>
              </a:rPr>
              <a:t>En</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af</a:t>
            </a:r>
            <a:r>
              <a:rPr lang="en-US" sz="1600" baseline="0" dirty="0" smtClean="0">
                <a:latin typeface="Helvetica" charset="0"/>
                <a:cs typeface="Helvetica" charset="0"/>
                <a:sym typeface="Helvetica" charset="0"/>
              </a:rPr>
              <a:t> de </a:t>
            </a:r>
            <a:r>
              <a:rPr lang="en-US" sz="1600" baseline="0" dirty="0" err="1" smtClean="0">
                <a:latin typeface="Helvetica" charset="0"/>
                <a:cs typeface="Helvetica" charset="0"/>
                <a:sym typeface="Helvetica" charset="0"/>
              </a:rPr>
              <a:t>nyeste</a:t>
            </a:r>
            <a:r>
              <a:rPr lang="en-US" sz="1600" baseline="0" dirty="0" smtClean="0">
                <a:latin typeface="Helvetica" charset="0"/>
                <a:cs typeface="Helvetica" charset="0"/>
                <a:sym typeface="Helvetica" charset="0"/>
              </a:rPr>
              <a:t> tools vi </a:t>
            </a:r>
            <a:r>
              <a:rPr lang="en-US" sz="1600" baseline="0" dirty="0" err="1" smtClean="0">
                <a:latin typeface="Helvetica" charset="0"/>
                <a:cs typeface="Helvetica" charset="0"/>
                <a:sym typeface="Helvetica" charset="0"/>
              </a:rPr>
              <a:t>har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lanceret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howtogomobile</a:t>
            </a:r>
            <a:endParaRPr lang="en-US" sz="1600" baseline="0" dirty="0" smtClean="0">
              <a:latin typeface="Helvetica" charset="0"/>
              <a:cs typeface="Helvetica" charset="0"/>
              <a:sym typeface="Helvetica" charset="0"/>
            </a:endParaRPr>
          </a:p>
          <a:p>
            <a:endParaRPr lang="en-US" sz="1600" baseline="0" dirty="0" smtClean="0">
              <a:latin typeface="Helvetica" charset="0"/>
              <a:cs typeface="Helvetica" charset="0"/>
              <a:sym typeface="Helvetica" charset="0"/>
            </a:endParaRPr>
          </a:p>
          <a:p>
            <a:r>
              <a:rPr lang="en-US" sz="1600" baseline="0" dirty="0" smtClean="0">
                <a:latin typeface="Helvetica" charset="0"/>
                <a:cs typeface="Helvetica" charset="0"/>
                <a:sym typeface="Helvetica" charset="0"/>
              </a:rPr>
              <a:t>Super </a:t>
            </a:r>
            <a:r>
              <a:rPr lang="en-US" sz="1600" baseline="0" dirty="0" err="1" smtClean="0">
                <a:latin typeface="Helvetica" charset="0"/>
                <a:cs typeface="Helvetica" charset="0"/>
                <a:sym typeface="Helvetica" charset="0"/>
              </a:rPr>
              <a:t>nemt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jeg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vil</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anbefale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jer</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alle</a:t>
            </a:r>
            <a:r>
              <a:rPr lang="en-US" sz="1600" baseline="0" dirty="0" smtClean="0">
                <a:latin typeface="Helvetica" charset="0"/>
                <a:cs typeface="Helvetica" charset="0"/>
                <a:sym typeface="Helvetica" charset="0"/>
              </a:rPr>
              <a:t> at </a:t>
            </a:r>
            <a:r>
              <a:rPr lang="en-US" sz="1600" baseline="0" dirty="0" err="1" smtClean="0">
                <a:latin typeface="Helvetica" charset="0"/>
                <a:cs typeface="Helvetica" charset="0"/>
                <a:sym typeface="Helvetica" charset="0"/>
              </a:rPr>
              <a:t>teste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det</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og</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tage</a:t>
            </a:r>
            <a:r>
              <a:rPr lang="en-US" sz="1600" baseline="0" dirty="0" smtClean="0">
                <a:latin typeface="Helvetica" charset="0"/>
                <a:cs typeface="Helvetica" charset="0"/>
                <a:sym typeface="Helvetica" charset="0"/>
              </a:rPr>
              <a:t> en </a:t>
            </a:r>
            <a:r>
              <a:rPr lang="en-US" sz="1600" baseline="0" dirty="0" err="1" smtClean="0">
                <a:latin typeface="Helvetica" charset="0"/>
                <a:cs typeface="Helvetica" charset="0"/>
                <a:sym typeface="Helvetica" charset="0"/>
              </a:rPr>
              <a:t>snak</a:t>
            </a:r>
            <a:r>
              <a:rPr lang="en-US" sz="1600" baseline="0" dirty="0" smtClean="0">
                <a:latin typeface="Helvetica" charset="0"/>
                <a:cs typeface="Helvetica" charset="0"/>
                <a:sym typeface="Helvetica" charset="0"/>
              </a:rPr>
              <a:t> med </a:t>
            </a:r>
            <a:r>
              <a:rPr lang="en-US" sz="1600" baseline="0" dirty="0" err="1" smtClean="0">
                <a:latin typeface="Helvetica" charset="0"/>
                <a:cs typeface="Helvetica" charset="0"/>
                <a:sym typeface="Helvetica" charset="0"/>
              </a:rPr>
              <a:t>jeres</a:t>
            </a:r>
            <a:r>
              <a:rPr lang="en-US" sz="1600" baseline="0" dirty="0" smtClean="0">
                <a:latin typeface="Helvetica" charset="0"/>
                <a:cs typeface="Helvetica" charset="0"/>
                <a:sym typeface="Helvetica" charset="0"/>
              </a:rPr>
              <a:t> bureau </a:t>
            </a:r>
            <a:r>
              <a:rPr lang="en-US" sz="1600" baseline="0" dirty="0" err="1" smtClean="0">
                <a:latin typeface="Helvetica" charset="0"/>
                <a:cs typeface="Helvetica" charset="0"/>
                <a:sym typeface="Helvetica" charset="0"/>
              </a:rPr>
              <a:t>om</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hvad</a:t>
            </a:r>
            <a:r>
              <a:rPr lang="en-US" sz="1600" baseline="0" dirty="0" smtClean="0">
                <a:latin typeface="Helvetica" charset="0"/>
                <a:cs typeface="Helvetica" charset="0"/>
                <a:sym typeface="Helvetica" charset="0"/>
              </a:rPr>
              <a:t> I </a:t>
            </a:r>
            <a:r>
              <a:rPr lang="en-US" sz="1600" baseline="0" dirty="0" err="1" smtClean="0">
                <a:latin typeface="Helvetica" charset="0"/>
                <a:cs typeface="Helvetica" charset="0"/>
                <a:sym typeface="Helvetica" charset="0"/>
              </a:rPr>
              <a:t>kan</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gøre</a:t>
            </a:r>
            <a:r>
              <a:rPr lang="en-US" sz="1600" baseline="0" dirty="0" smtClean="0">
                <a:latin typeface="Helvetica" charset="0"/>
                <a:cs typeface="Helvetica" charset="0"/>
                <a:sym typeface="Helvetica" charset="0"/>
              </a:rPr>
              <a:t> for at </a:t>
            </a:r>
            <a:r>
              <a:rPr lang="en-US" sz="1600" baseline="0" dirty="0" err="1" smtClean="0">
                <a:latin typeface="Helvetica" charset="0"/>
                <a:cs typeface="Helvetica" charset="0"/>
                <a:sym typeface="Helvetica" charset="0"/>
              </a:rPr>
              <a:t>komme</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ud</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på</a:t>
            </a:r>
            <a:r>
              <a:rPr lang="en-US" sz="1600" baseline="0" dirty="0" smtClean="0">
                <a:latin typeface="Helvetica" charset="0"/>
                <a:cs typeface="Helvetica" charset="0"/>
                <a:sym typeface="Helvetica" charset="0"/>
              </a:rPr>
              <a:t> </a:t>
            </a:r>
            <a:r>
              <a:rPr lang="en-US" sz="1600" baseline="0" dirty="0" err="1" smtClean="0">
                <a:latin typeface="Helvetica" charset="0"/>
                <a:cs typeface="Helvetica" charset="0"/>
                <a:sym typeface="Helvetica" charset="0"/>
              </a:rPr>
              <a:t>mobilen</a:t>
            </a:r>
            <a:r>
              <a:rPr lang="en-US" sz="1600" baseline="0" dirty="0" smtClean="0">
                <a:latin typeface="Helvetica" charset="0"/>
                <a:cs typeface="Helvetica" charset="0"/>
                <a:sym typeface="Helvetica" charset="0"/>
              </a:rPr>
              <a:t>!</a:t>
            </a:r>
            <a:endParaRPr lang="en-US" sz="1600" dirty="0">
              <a:latin typeface="Helvetica" charset="0"/>
              <a:cs typeface="Helvetica" charset="0"/>
              <a:sym typeface="Helvetica" charset="0"/>
            </a:endParaRPr>
          </a:p>
          <a:p>
            <a:endParaRPr lang="en-US" sz="1600" dirty="0">
              <a:latin typeface="Helvetica" charset="0"/>
              <a:cs typeface="Helvetica" charset="0"/>
              <a:sym typeface="Helvetica"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79450"/>
            <a:ext cx="4624388" cy="3468688"/>
          </a:xfrm>
        </p:spPr>
      </p:sp>
      <p:sp>
        <p:nvSpPr>
          <p:cNvPr id="3" name="Notes Placeholder 2"/>
          <p:cNvSpPr>
            <a:spLocks noGrp="1"/>
          </p:cNvSpPr>
          <p:nvPr>
            <p:ph type="body" idx="1"/>
          </p:nvPr>
        </p:nvSpPr>
        <p:spPr/>
        <p:txBody>
          <a:bodyPr>
            <a:normAutofit/>
          </a:bodyPr>
          <a:lstStyle/>
          <a:p>
            <a:pPr lvl="0"/>
            <a:r>
              <a:rPr lang="en-US" sz="1100" kern="1200" dirty="0" err="1" smtClean="0">
                <a:solidFill>
                  <a:schemeClr val="tx1"/>
                </a:solidFill>
                <a:effectLst/>
                <a:latin typeface="Arial" charset="0"/>
                <a:ea typeface="ＭＳ Ｐゴシック" charset="0"/>
                <a:cs typeface="+mn-cs"/>
              </a:rPr>
              <a:t>vores</a:t>
            </a:r>
            <a:r>
              <a:rPr lang="en-US" sz="1100" kern="1200" dirty="0" smtClean="0">
                <a:solidFill>
                  <a:schemeClr val="tx1"/>
                </a:solidFill>
                <a:effectLst/>
                <a:latin typeface="Arial" charset="0"/>
                <a:ea typeface="ＭＳ Ｐゴシック" charset="0"/>
                <a:cs typeface="+mn-cs"/>
              </a:rPr>
              <a:t> bud </a:t>
            </a:r>
            <a:r>
              <a:rPr lang="en-US" sz="1100" kern="1200" dirty="0" err="1" smtClean="0">
                <a:solidFill>
                  <a:schemeClr val="tx1"/>
                </a:solidFill>
                <a:effectLst/>
                <a:latin typeface="Arial" charset="0"/>
                <a:ea typeface="ＭＳ Ｐゴシック" charset="0"/>
                <a:cs typeface="+mn-cs"/>
              </a:rPr>
              <a:t>er</a:t>
            </a:r>
            <a:r>
              <a:rPr lang="en-US" sz="1100" kern="1200" dirty="0" smtClean="0">
                <a:solidFill>
                  <a:schemeClr val="tx1"/>
                </a:solidFill>
                <a:effectLst/>
                <a:latin typeface="Arial" charset="0"/>
                <a:ea typeface="ＭＳ Ｐゴシック" charset="0"/>
                <a:cs typeface="+mn-cs"/>
              </a:rPr>
              <a:t> at 50% </a:t>
            </a:r>
            <a:r>
              <a:rPr lang="en-US" sz="1100" kern="1200" dirty="0" err="1" smtClean="0">
                <a:solidFill>
                  <a:schemeClr val="tx1"/>
                </a:solidFill>
                <a:effectLst/>
                <a:latin typeface="Arial" charset="0"/>
                <a:ea typeface="ＭＳ Ｐゴシック" charset="0"/>
                <a:cs typeface="+mn-cs"/>
              </a:rPr>
              <a:t>af</a:t>
            </a:r>
            <a:r>
              <a:rPr lang="en-US" sz="1100" kern="1200" dirty="0" smtClean="0">
                <a:solidFill>
                  <a:schemeClr val="tx1"/>
                </a:solidFill>
                <a:effectLst/>
                <a:latin typeface="Arial" charset="0"/>
                <a:ea typeface="ＭＳ Ｐゴシック" charset="0"/>
                <a:cs typeface="+mn-cs"/>
              </a:rPr>
              <a:t> alt </a:t>
            </a:r>
            <a:r>
              <a:rPr lang="en-US" sz="1100" kern="1200" dirty="0" err="1" smtClean="0">
                <a:solidFill>
                  <a:schemeClr val="tx1"/>
                </a:solidFill>
                <a:effectLst/>
                <a:latin typeface="Arial" charset="0"/>
                <a:ea typeface="ＭＳ Ｐゴシック" charset="0"/>
                <a:cs typeface="+mn-cs"/>
              </a:rPr>
              <a:t>reklame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vil</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være</a:t>
            </a:r>
            <a:r>
              <a:rPr lang="en-US" sz="1100" kern="1200" dirty="0" smtClean="0">
                <a:solidFill>
                  <a:schemeClr val="tx1"/>
                </a:solidFill>
                <a:effectLst/>
                <a:latin typeface="Arial" charset="0"/>
                <a:ea typeface="ＭＳ Ｐゴシック" charset="0"/>
                <a:cs typeface="+mn-cs"/>
              </a:rPr>
              <a:t> opt in </a:t>
            </a:r>
            <a:r>
              <a:rPr lang="en-US" sz="1100" kern="1200" dirty="0" err="1" smtClean="0">
                <a:solidFill>
                  <a:schemeClr val="tx1"/>
                </a:solidFill>
                <a:effectLst/>
                <a:latin typeface="Arial" charset="0"/>
                <a:ea typeface="ＭＳ Ｐゴシック" charset="0"/>
                <a:cs typeface="+mn-cs"/>
              </a:rPr>
              <a:t>inden</a:t>
            </a:r>
            <a:r>
              <a:rPr lang="en-US" sz="1100" kern="1200" dirty="0" smtClean="0">
                <a:solidFill>
                  <a:schemeClr val="tx1"/>
                </a:solidFill>
                <a:effectLst/>
                <a:latin typeface="Arial" charset="0"/>
                <a:ea typeface="ＭＳ Ｐゴシック" charset="0"/>
                <a:cs typeface="+mn-cs"/>
              </a:rPr>
              <a:t> for en </a:t>
            </a:r>
            <a:r>
              <a:rPr lang="en-US" sz="1100" kern="1200" dirty="0" err="1" smtClean="0">
                <a:solidFill>
                  <a:schemeClr val="tx1"/>
                </a:solidFill>
                <a:effectLst/>
                <a:latin typeface="Arial" charset="0"/>
                <a:ea typeface="ＭＳ Ｐゴシック" charset="0"/>
                <a:cs typeface="+mn-cs"/>
              </a:rPr>
              <a:t>kort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årrække</a:t>
            </a:r>
            <a:endParaRPr lang="en-US" sz="1100" kern="1200" dirty="0" smtClean="0">
              <a:solidFill>
                <a:schemeClr val="tx1"/>
              </a:solidFill>
              <a:effectLst/>
              <a:latin typeface="Arial" charset="0"/>
              <a:ea typeface="ＭＳ Ｐゴシック" charset="0"/>
              <a:cs typeface="+mn-cs"/>
            </a:endParaRPr>
          </a:p>
          <a:p>
            <a:pPr lvl="0"/>
            <a:endParaRPr lang="en-US" sz="1100" kern="1200" dirty="0" smtClean="0">
              <a:solidFill>
                <a:schemeClr val="tx1"/>
              </a:solidFill>
              <a:effectLst/>
              <a:latin typeface="Arial" charset="0"/>
              <a:ea typeface="ＭＳ Ｐゴシック" charset="0"/>
              <a:cs typeface="+mn-cs"/>
            </a:endParaRPr>
          </a:p>
          <a:p>
            <a:pPr lvl="0"/>
            <a:r>
              <a:rPr lang="en-US" sz="1100" kern="1200" dirty="0" err="1" smtClean="0">
                <a:solidFill>
                  <a:schemeClr val="tx1"/>
                </a:solidFill>
                <a:effectLst/>
                <a:latin typeface="Arial" charset="0"/>
                <a:ea typeface="ＭＳ Ｐゴシック" charset="0"/>
                <a:cs typeface="+mn-cs"/>
              </a:rPr>
              <a:t>Skræmmende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Ja</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også</a:t>
            </a:r>
            <a:r>
              <a:rPr lang="en-US" sz="1100" kern="1200" dirty="0" smtClean="0">
                <a:solidFill>
                  <a:schemeClr val="tx1"/>
                </a:solidFill>
                <a:effectLst/>
                <a:latin typeface="Arial" charset="0"/>
                <a:ea typeface="ＭＳ Ｐゴシック" charset="0"/>
                <a:cs typeface="+mn-cs"/>
              </a:rPr>
              <a:t> for </a:t>
            </a:r>
            <a:r>
              <a:rPr lang="en-US" sz="1100" kern="1200" dirty="0" err="1" smtClean="0">
                <a:solidFill>
                  <a:schemeClr val="tx1"/>
                </a:solidFill>
                <a:effectLst/>
                <a:latin typeface="Arial" charset="0"/>
                <a:ea typeface="ＭＳ Ｐゴシック" charset="0"/>
                <a:cs typeface="+mn-cs"/>
              </a:rPr>
              <a:t>os</a:t>
            </a:r>
            <a:r>
              <a:rPr lang="en-US" sz="1100" kern="1200" dirty="0" smtClean="0">
                <a:solidFill>
                  <a:schemeClr val="tx1"/>
                </a:solidFill>
                <a:effectLst/>
                <a:latin typeface="Arial" charset="0"/>
                <a:ea typeface="ＭＳ Ｐゴシック" charset="0"/>
                <a:cs typeface="+mn-cs"/>
              </a:rPr>
              <a:t>… men </a:t>
            </a:r>
            <a:r>
              <a:rPr lang="en-US" sz="1100" kern="1200" dirty="0" err="1" smtClean="0">
                <a:solidFill>
                  <a:schemeClr val="tx1"/>
                </a:solidFill>
                <a:effectLst/>
                <a:latin typeface="Arial" charset="0"/>
                <a:ea typeface="ＭＳ Ｐゴシック" charset="0"/>
                <a:cs typeface="+mn-cs"/>
              </a:rPr>
              <a:t>tænk</a:t>
            </a:r>
            <a:r>
              <a:rPr lang="en-US" sz="1100" kern="1200" dirty="0" smtClean="0">
                <a:solidFill>
                  <a:schemeClr val="tx1"/>
                </a:solidFill>
                <a:effectLst/>
                <a:latin typeface="Arial" charset="0"/>
                <a:ea typeface="ＭＳ Ｐゴシック" charset="0"/>
                <a:cs typeface="+mn-cs"/>
              </a:rPr>
              <a:t> over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jo</a:t>
            </a:r>
            <a:r>
              <a:rPr lang="en-US" sz="1100" kern="1200" dirty="0" smtClean="0">
                <a:solidFill>
                  <a:schemeClr val="tx1"/>
                </a:solidFill>
                <a:effectLst/>
                <a:latin typeface="Arial" charset="0"/>
                <a:ea typeface="ＭＳ Ｐゴシック" charset="0"/>
                <a:cs typeface="+mn-cs"/>
              </a:rPr>
              <a:t> den </a:t>
            </a:r>
            <a:r>
              <a:rPr lang="en-US" sz="1100" kern="1200" dirty="0" err="1" smtClean="0">
                <a:solidFill>
                  <a:schemeClr val="tx1"/>
                </a:solidFill>
                <a:effectLst/>
                <a:latin typeface="Arial" charset="0"/>
                <a:ea typeface="ＭＳ Ｐゴシック" charset="0"/>
                <a:cs typeface="+mn-cs"/>
              </a:rPr>
              <a:t>retning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som</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teknologien</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udvikler</a:t>
            </a:r>
            <a:r>
              <a:rPr lang="en-US" sz="1100" kern="1200" dirty="0" smtClean="0">
                <a:solidFill>
                  <a:schemeClr val="tx1"/>
                </a:solidFill>
                <a:effectLst/>
                <a:latin typeface="Arial" charset="0"/>
                <a:ea typeface="ＭＳ Ｐゴシック" charset="0"/>
                <a:cs typeface="+mn-cs"/>
              </a:rPr>
              <a:t> sig… </a:t>
            </a:r>
            <a:r>
              <a:rPr lang="en-US" sz="1100" kern="1200" dirty="0" err="1" smtClean="0">
                <a:solidFill>
                  <a:schemeClr val="tx1"/>
                </a:solidFill>
                <a:effectLst/>
                <a:latin typeface="Arial" charset="0"/>
                <a:ea typeface="ＭＳ Ｐゴシック" charset="0"/>
                <a:cs typeface="+mn-cs"/>
              </a:rPr>
              <a:t>uendelig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valgmulighder</a:t>
            </a:r>
            <a:r>
              <a:rPr lang="en-US" sz="1100" kern="1200" dirty="0" smtClean="0">
                <a:solidFill>
                  <a:schemeClr val="tx1"/>
                </a:solidFill>
                <a:effectLst/>
                <a:latin typeface="Arial" charset="0"/>
                <a:ea typeface="ＭＳ Ｐゴシック" charset="0"/>
                <a:cs typeface="+mn-cs"/>
              </a:rPr>
              <a:t> for </a:t>
            </a:r>
            <a:r>
              <a:rPr lang="en-US" sz="1100" kern="1200" dirty="0" err="1" smtClean="0">
                <a:solidFill>
                  <a:schemeClr val="tx1"/>
                </a:solidFill>
                <a:effectLst/>
                <a:latin typeface="Arial" charset="0"/>
                <a:ea typeface="ＭＳ Ｐゴシック" charset="0"/>
                <a:cs typeface="+mn-cs"/>
              </a:rPr>
              <a:t>forbrugeren</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kommer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til</a:t>
            </a:r>
            <a:r>
              <a:rPr lang="en-US" sz="1100" kern="1200" dirty="0" smtClean="0">
                <a:solidFill>
                  <a:schemeClr val="tx1"/>
                </a:solidFill>
                <a:effectLst/>
                <a:latin typeface="Arial" charset="0"/>
                <a:ea typeface="ＭＳ Ｐゴシック" charset="0"/>
                <a:cs typeface="+mn-cs"/>
              </a:rPr>
              <a:t> at </a:t>
            </a:r>
            <a:r>
              <a:rPr lang="en-US" sz="1100" kern="1200" dirty="0" err="1" smtClean="0">
                <a:solidFill>
                  <a:schemeClr val="tx1"/>
                </a:solidFill>
                <a:effectLst/>
                <a:latin typeface="Arial" charset="0"/>
                <a:ea typeface="ＭＳ Ｐゴシック" charset="0"/>
                <a:cs typeface="+mn-cs"/>
              </a:rPr>
              <a:t>stille</a:t>
            </a:r>
            <a:r>
              <a:rPr lang="en-US" sz="1100" kern="1200" dirty="0" smtClean="0">
                <a:solidFill>
                  <a:schemeClr val="tx1"/>
                </a:solidFill>
                <a:effectLst/>
                <a:latin typeface="Arial" charset="0"/>
                <a:ea typeface="ＭＳ Ｐゴシック" charset="0"/>
                <a:cs typeface="+mn-cs"/>
              </a:rPr>
              <a:t> store </a:t>
            </a:r>
            <a:r>
              <a:rPr lang="en-US" sz="1100" kern="1200" dirty="0" err="1" smtClean="0">
                <a:solidFill>
                  <a:schemeClr val="tx1"/>
                </a:solidFill>
                <a:effectLst/>
                <a:latin typeface="Arial" charset="0"/>
                <a:ea typeface="ＭＳ Ｐゴシック" charset="0"/>
                <a:cs typeface="+mn-cs"/>
              </a:rPr>
              <a:t>krav</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til</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både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kreativtitet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eksekvering</a:t>
            </a:r>
            <a:endParaRPr lang="en-US" sz="1100" kern="1200" dirty="0" smtClean="0">
              <a:solidFill>
                <a:schemeClr val="tx1"/>
              </a:solidFill>
              <a:effectLst/>
              <a:latin typeface="Arial" charset="0"/>
              <a:ea typeface="ＭＳ Ｐゴシック" charset="0"/>
              <a:cs typeface="+mn-cs"/>
            </a:endParaRPr>
          </a:p>
          <a:p>
            <a:pPr lvl="0"/>
            <a:endParaRPr lang="en-US" sz="1100" kern="1200" dirty="0" smtClean="0">
              <a:solidFill>
                <a:schemeClr val="tx1"/>
              </a:solidFill>
              <a:effectLst/>
              <a:latin typeface="Arial" charset="0"/>
              <a:ea typeface="ＭＳ Ｐゴシック" charset="0"/>
              <a:cs typeface="+mn-cs"/>
            </a:endParaRPr>
          </a:p>
          <a:p>
            <a:pPr lvl="0"/>
            <a:r>
              <a:rPr lang="en-US" sz="1100" kern="1200" dirty="0" smtClean="0">
                <a:solidFill>
                  <a:schemeClr val="tx1"/>
                </a:solidFill>
                <a:effectLst/>
                <a:latin typeface="Arial" charset="0"/>
                <a:ea typeface="ＭＳ Ｐゴシック" charset="0"/>
                <a:cs typeface="+mn-cs"/>
              </a:rPr>
              <a:t>En</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af</a:t>
            </a:r>
            <a:r>
              <a:rPr lang="en-US" sz="1100" kern="1200" baseline="0" dirty="0" smtClean="0">
                <a:solidFill>
                  <a:schemeClr val="tx1"/>
                </a:solidFill>
                <a:effectLst/>
                <a:latin typeface="Arial" charset="0"/>
                <a:ea typeface="ＭＳ Ｐゴシック" charset="0"/>
                <a:cs typeface="+mn-cs"/>
              </a:rPr>
              <a:t> de </a:t>
            </a:r>
            <a:r>
              <a:rPr lang="en-US" sz="1100" kern="1200" baseline="0" dirty="0" err="1" smtClean="0">
                <a:solidFill>
                  <a:schemeClr val="tx1"/>
                </a:solidFill>
                <a:effectLst/>
                <a:latin typeface="Arial" charset="0"/>
                <a:ea typeface="ＭＳ Ｐゴシック" charset="0"/>
                <a:cs typeface="+mn-cs"/>
              </a:rPr>
              <a:t>formater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som</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allerede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bygger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på</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dette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præmis</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er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på</a:t>
            </a:r>
            <a:r>
              <a:rPr lang="en-US" sz="1100" kern="1200" baseline="0" dirty="0" smtClean="0">
                <a:solidFill>
                  <a:schemeClr val="tx1"/>
                </a:solidFill>
                <a:effectLst/>
                <a:latin typeface="Arial" charset="0"/>
                <a:ea typeface="ＭＳ Ｐゴシック" charset="0"/>
                <a:cs typeface="+mn-cs"/>
              </a:rPr>
              <a:t> YT </a:t>
            </a:r>
            <a:r>
              <a:rPr lang="en-US" sz="1100" kern="1200" baseline="0" dirty="0" err="1" smtClean="0">
                <a:solidFill>
                  <a:schemeClr val="tx1"/>
                </a:solidFill>
                <a:effectLst/>
                <a:latin typeface="Arial" charset="0"/>
                <a:ea typeface="ＭＳ Ｐゴシック" charset="0"/>
                <a:cs typeface="+mn-cs"/>
              </a:rPr>
              <a:t>hvor</a:t>
            </a:r>
            <a:r>
              <a:rPr lang="en-US" sz="1100" kern="1200" baseline="0" dirty="0" smtClean="0">
                <a:solidFill>
                  <a:schemeClr val="tx1"/>
                </a:solidFill>
                <a:effectLst/>
                <a:latin typeface="Arial" charset="0"/>
                <a:ea typeface="ＭＳ Ｐゴシック" charset="0"/>
                <a:cs typeface="+mn-cs"/>
              </a:rPr>
              <a:t> vi for ca. 1 </a:t>
            </a:r>
            <a:r>
              <a:rPr lang="en-US" sz="1100" kern="1200" baseline="0" dirty="0" err="1" smtClean="0">
                <a:solidFill>
                  <a:schemeClr val="tx1"/>
                </a:solidFill>
                <a:effectLst/>
                <a:latin typeface="Arial" charset="0"/>
                <a:ea typeface="ＭＳ Ｐゴシック" charset="0"/>
                <a:cs typeface="+mn-cs"/>
              </a:rPr>
              <a:t>år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siden</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lancerede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TruView</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det</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er</a:t>
            </a:r>
            <a:r>
              <a:rPr lang="en-US" sz="1100" kern="1200" baseline="0" dirty="0" smtClean="0">
                <a:solidFill>
                  <a:schemeClr val="tx1"/>
                </a:solidFill>
                <a:effectLst/>
                <a:latin typeface="Arial" charset="0"/>
                <a:ea typeface="ＭＳ Ｐゴシック" charset="0"/>
                <a:cs typeface="+mn-cs"/>
              </a:rPr>
              <a:t> en pre roll med </a:t>
            </a:r>
            <a:r>
              <a:rPr lang="en-US" sz="1100" kern="1200" baseline="0" dirty="0" err="1" smtClean="0">
                <a:solidFill>
                  <a:schemeClr val="tx1"/>
                </a:solidFill>
                <a:effectLst/>
                <a:latin typeface="Arial" charset="0"/>
                <a:ea typeface="ＭＳ Ｐゴシック" charset="0"/>
                <a:cs typeface="+mn-cs"/>
              </a:rPr>
              <a:t>mulighed</a:t>
            </a:r>
            <a:r>
              <a:rPr lang="en-US" sz="1100" kern="1200" baseline="0" dirty="0" smtClean="0">
                <a:solidFill>
                  <a:schemeClr val="tx1"/>
                </a:solidFill>
                <a:effectLst/>
                <a:latin typeface="Arial" charset="0"/>
                <a:ea typeface="ＭＳ Ｐゴシック" charset="0"/>
                <a:cs typeface="+mn-cs"/>
              </a:rPr>
              <a:t> for at </a:t>
            </a:r>
            <a:r>
              <a:rPr lang="en-US" sz="1100" kern="1200" baseline="0" dirty="0" err="1" smtClean="0">
                <a:solidFill>
                  <a:schemeClr val="tx1"/>
                </a:solidFill>
                <a:effectLst/>
                <a:latin typeface="Arial" charset="0"/>
                <a:ea typeface="ＭＳ Ｐゴシック" charset="0"/>
                <a:cs typeface="+mn-cs"/>
              </a:rPr>
              <a:t>skippe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annoncen</a:t>
            </a:r>
            <a:r>
              <a:rPr lang="en-US" sz="1100" kern="1200" baseline="0" dirty="0" smtClean="0">
                <a:solidFill>
                  <a:schemeClr val="tx1"/>
                </a:solidFill>
                <a:effectLst/>
                <a:latin typeface="Arial" charset="0"/>
                <a:ea typeface="ＭＳ Ｐゴシック" charset="0"/>
                <a:cs typeface="+mn-cs"/>
              </a:rPr>
              <a:t>.. Vi </a:t>
            </a:r>
            <a:r>
              <a:rPr lang="en-US" sz="1100" kern="1200" baseline="0" dirty="0" err="1" smtClean="0">
                <a:solidFill>
                  <a:schemeClr val="tx1"/>
                </a:solidFill>
                <a:effectLst/>
                <a:latin typeface="Arial" charset="0"/>
                <a:ea typeface="ＭＳ Ｐゴシック" charset="0"/>
                <a:cs typeface="+mn-cs"/>
              </a:rPr>
              <a:t>ville</a:t>
            </a:r>
            <a:r>
              <a:rPr lang="en-US" sz="1100" kern="1200" baseline="0" dirty="0" smtClean="0">
                <a:solidFill>
                  <a:schemeClr val="tx1"/>
                </a:solidFill>
                <a:effectLst/>
                <a:latin typeface="Arial" charset="0"/>
                <a:ea typeface="ＭＳ Ｐゴシック" charset="0"/>
                <a:cs typeface="+mn-cs"/>
              </a:rPr>
              <a:t> se </a:t>
            </a:r>
            <a:r>
              <a:rPr lang="en-US" sz="1100" kern="1200" baseline="0" dirty="0" err="1" smtClean="0">
                <a:solidFill>
                  <a:schemeClr val="tx1"/>
                </a:solidFill>
                <a:effectLst/>
                <a:latin typeface="Arial" charset="0"/>
                <a:ea typeface="ＭＳ Ｐゴシック" charset="0"/>
                <a:cs typeface="+mn-cs"/>
              </a:rPr>
              <a:t>hvad</a:t>
            </a:r>
            <a:r>
              <a:rPr lang="en-US" sz="1100" kern="1200" baseline="0" dirty="0" smtClean="0">
                <a:solidFill>
                  <a:schemeClr val="tx1"/>
                </a:solidFill>
                <a:effectLst/>
                <a:latin typeface="Arial" charset="0"/>
                <a:ea typeface="ＭＳ Ｐゴシック" charset="0"/>
                <a:cs typeface="+mn-cs"/>
              </a:rPr>
              <a:t> der </a:t>
            </a:r>
            <a:r>
              <a:rPr lang="en-US" sz="1100" kern="1200" baseline="0" dirty="0" err="1" smtClean="0">
                <a:solidFill>
                  <a:schemeClr val="tx1"/>
                </a:solidFill>
                <a:effectLst/>
                <a:latin typeface="Arial" charset="0"/>
                <a:ea typeface="ＭＳ Ｐゴシック" charset="0"/>
                <a:cs typeface="+mn-cs"/>
              </a:rPr>
              <a:t>ville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ske</a:t>
            </a:r>
            <a:r>
              <a:rPr lang="en-US" sz="1100" kern="1200" baseline="0" dirty="0" smtClean="0">
                <a:solidFill>
                  <a:schemeClr val="tx1"/>
                </a:solidFill>
                <a:effectLst/>
                <a:latin typeface="Arial" charset="0"/>
                <a:ea typeface="ＭＳ Ｐゴシック" charset="0"/>
                <a:cs typeface="+mn-cs"/>
              </a:rPr>
              <a:t>…</a:t>
            </a:r>
          </a:p>
          <a:p>
            <a:pPr lvl="0"/>
            <a:endParaRPr lang="en-US" sz="1100" kern="1200" baseline="0" dirty="0" smtClean="0">
              <a:solidFill>
                <a:schemeClr val="tx1"/>
              </a:solidFill>
              <a:effectLst/>
              <a:latin typeface="Arial" charset="0"/>
              <a:ea typeface="ＭＳ Ｐゴシック" charset="0"/>
              <a:cs typeface="+mn-cs"/>
            </a:endParaRPr>
          </a:p>
          <a:p>
            <a:pPr lvl="0"/>
            <a:r>
              <a:rPr lang="en-US" sz="1100" kern="1200" baseline="0" dirty="0" err="1" smtClean="0">
                <a:solidFill>
                  <a:schemeClr val="tx1"/>
                </a:solidFill>
                <a:effectLst/>
                <a:latin typeface="Arial" charset="0"/>
                <a:ea typeface="ＭＳ Ｐゴシック" charset="0"/>
                <a:cs typeface="+mn-cs"/>
              </a:rPr>
              <a:t>Og</a:t>
            </a:r>
            <a:r>
              <a:rPr lang="en-US" sz="1100" kern="1200" baseline="0" dirty="0" smtClean="0">
                <a:solidFill>
                  <a:schemeClr val="tx1"/>
                </a:solidFill>
                <a:effectLst/>
                <a:latin typeface="Arial" charset="0"/>
                <a:ea typeface="ＭＳ Ｐゴシック" charset="0"/>
                <a:cs typeface="+mn-cs"/>
              </a:rPr>
              <a:t> lad </a:t>
            </a:r>
            <a:r>
              <a:rPr lang="en-US" sz="1100" kern="1200" baseline="0" dirty="0" err="1" smtClean="0">
                <a:solidFill>
                  <a:schemeClr val="tx1"/>
                </a:solidFill>
                <a:effectLst/>
                <a:latin typeface="Arial" charset="0"/>
                <a:ea typeface="ＭＳ Ｐゴシック" charset="0"/>
                <a:cs typeface="+mn-cs"/>
              </a:rPr>
              <a:t>os</a:t>
            </a:r>
            <a:r>
              <a:rPr lang="en-US" sz="1100" kern="1200" baseline="0" dirty="0" smtClean="0">
                <a:solidFill>
                  <a:schemeClr val="tx1"/>
                </a:solidFill>
                <a:effectLst/>
                <a:latin typeface="Arial" charset="0"/>
                <a:ea typeface="ＭＳ Ｐゴシック" charset="0"/>
                <a:cs typeface="+mn-cs"/>
              </a:rPr>
              <a:t> bar </a:t>
            </a:r>
            <a:r>
              <a:rPr lang="en-US" sz="1100" kern="1200" baseline="0" dirty="0" err="1" smtClean="0">
                <a:solidFill>
                  <a:schemeClr val="tx1"/>
                </a:solidFill>
                <a:effectLst/>
                <a:latin typeface="Arial" charset="0"/>
                <a:ea typeface="ＭＳ Ｐゴシック" charset="0"/>
                <a:cs typeface="+mn-cs"/>
              </a:rPr>
              <a:t>elige</a:t>
            </a:r>
            <a:r>
              <a:rPr lang="en-US" sz="1100" kern="1200" baseline="0" dirty="0" smtClean="0">
                <a:solidFill>
                  <a:schemeClr val="tx1"/>
                </a:solidFill>
                <a:effectLst/>
                <a:latin typeface="Arial" charset="0"/>
                <a:ea typeface="ＭＳ Ｐゴシック" charset="0"/>
                <a:cs typeface="+mn-cs"/>
              </a:rPr>
              <a:t> lave en </a:t>
            </a:r>
            <a:r>
              <a:rPr lang="en-US" sz="1100" kern="1200" baseline="0" dirty="0" err="1" smtClean="0">
                <a:solidFill>
                  <a:schemeClr val="tx1"/>
                </a:solidFill>
                <a:effectLst/>
                <a:latin typeface="Arial" charset="0"/>
                <a:ea typeface="ＭＳ Ｐゴシック" charset="0"/>
                <a:cs typeface="+mn-cs"/>
              </a:rPr>
              <a:t>hurtig</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og</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meget</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uvidenskabelig</a:t>
            </a:r>
            <a:r>
              <a:rPr lang="en-US" sz="1100" kern="1200" baseline="0" dirty="0" smtClean="0">
                <a:solidFill>
                  <a:schemeClr val="tx1"/>
                </a:solidFill>
                <a:effectLst/>
                <a:latin typeface="Arial" charset="0"/>
                <a:ea typeface="ＭＳ Ｐゴシック" charset="0"/>
                <a:cs typeface="+mn-cs"/>
              </a:rPr>
              <a:t> test her: - </a:t>
            </a:r>
            <a:r>
              <a:rPr lang="en-US" sz="1100" kern="1200" baseline="0" dirty="0" err="1" smtClean="0">
                <a:solidFill>
                  <a:schemeClr val="tx1"/>
                </a:solidFill>
                <a:effectLst/>
                <a:latin typeface="Arial" charset="0"/>
                <a:ea typeface="ＭＳ Ｐゴシック" charset="0"/>
                <a:cs typeface="+mn-cs"/>
              </a:rPr>
              <a:t>viser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jeg</a:t>
            </a:r>
            <a:r>
              <a:rPr lang="en-US" sz="1100" kern="1200" baseline="0" dirty="0" smtClean="0">
                <a:solidFill>
                  <a:schemeClr val="tx1"/>
                </a:solidFill>
                <a:effectLst/>
                <a:latin typeface="Arial" charset="0"/>
                <a:ea typeface="ＭＳ Ｐゴシック" charset="0"/>
                <a:cs typeface="+mn-cs"/>
              </a:rPr>
              <a:t> en </a:t>
            </a:r>
            <a:r>
              <a:rPr lang="en-US" sz="1100" kern="1200" baseline="0" dirty="0" err="1" smtClean="0">
                <a:solidFill>
                  <a:schemeClr val="tx1"/>
                </a:solidFill>
                <a:effectLst/>
                <a:latin typeface="Arial" charset="0"/>
                <a:ea typeface="ＭＳ Ｐゴシック" charset="0"/>
                <a:cs typeface="+mn-cs"/>
              </a:rPr>
              <a:t>reklame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og</a:t>
            </a:r>
            <a:r>
              <a:rPr lang="en-US" sz="1100" kern="1200" baseline="0" dirty="0" smtClean="0">
                <a:solidFill>
                  <a:schemeClr val="tx1"/>
                </a:solidFill>
                <a:effectLst/>
                <a:latin typeface="Arial" charset="0"/>
                <a:ea typeface="ＭＳ Ｐゴシック" charset="0"/>
                <a:cs typeface="+mn-cs"/>
              </a:rPr>
              <a:t> I starter med en arm I </a:t>
            </a:r>
            <a:r>
              <a:rPr lang="en-US" sz="1100" kern="1200" baseline="0" dirty="0" err="1" smtClean="0">
                <a:solidFill>
                  <a:schemeClr val="tx1"/>
                </a:solidFill>
                <a:effectLst/>
                <a:latin typeface="Arial" charset="0"/>
                <a:ea typeface="ＭＳ Ｐゴシック" charset="0"/>
                <a:cs typeface="+mn-cs"/>
              </a:rPr>
              <a:t>vejret</a:t>
            </a:r>
            <a:r>
              <a:rPr lang="en-US" sz="1100" kern="1200" baseline="0" dirty="0" smtClean="0">
                <a:solidFill>
                  <a:schemeClr val="tx1"/>
                </a:solidFill>
                <a:effectLst/>
                <a:latin typeface="Arial" charset="0"/>
                <a:ea typeface="ＭＳ Ｐゴシック" charset="0"/>
                <a:cs typeface="+mn-cs"/>
              </a:rPr>
              <a:t> -  </a:t>
            </a:r>
            <a:r>
              <a:rPr lang="en-US" sz="1100" kern="1200" baseline="0" dirty="0" err="1" smtClean="0">
                <a:solidFill>
                  <a:schemeClr val="tx1"/>
                </a:solidFill>
                <a:effectLst/>
                <a:latin typeface="Arial" charset="0"/>
                <a:ea typeface="ＭＳ Ｐゴシック" charset="0"/>
                <a:cs typeface="+mn-cs"/>
              </a:rPr>
              <a:t>og</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eneste</a:t>
            </a:r>
            <a:r>
              <a:rPr lang="en-US" sz="1100" kern="1200" baseline="0" dirty="0" smtClean="0">
                <a:solidFill>
                  <a:schemeClr val="tx1"/>
                </a:solidFill>
                <a:effectLst/>
                <a:latin typeface="Arial" charset="0"/>
                <a:ea typeface="ＭＳ Ｐゴシック" charset="0"/>
                <a:cs typeface="+mn-cs"/>
              </a:rPr>
              <a:t> regel </a:t>
            </a:r>
            <a:r>
              <a:rPr lang="en-US" sz="1100" kern="1200" baseline="0" dirty="0" err="1" smtClean="0">
                <a:solidFill>
                  <a:schemeClr val="tx1"/>
                </a:solidFill>
                <a:effectLst/>
                <a:latin typeface="Arial" charset="0"/>
                <a:ea typeface="ＭＳ Ｐゴシック" charset="0"/>
                <a:cs typeface="+mn-cs"/>
              </a:rPr>
              <a:t>er</a:t>
            </a:r>
            <a:r>
              <a:rPr lang="en-US" sz="1100" kern="1200" baseline="0" dirty="0" smtClean="0">
                <a:solidFill>
                  <a:schemeClr val="tx1"/>
                </a:solidFill>
                <a:effectLst/>
                <a:latin typeface="Arial" charset="0"/>
                <a:ea typeface="ＭＳ Ｐゴシック" charset="0"/>
                <a:cs typeface="+mn-cs"/>
              </a:rPr>
              <a:t> at I </a:t>
            </a:r>
            <a:r>
              <a:rPr lang="en-US" sz="1100" kern="1200" baseline="0" dirty="0" err="1" smtClean="0">
                <a:solidFill>
                  <a:schemeClr val="tx1"/>
                </a:solidFill>
                <a:effectLst/>
                <a:latin typeface="Arial" charset="0"/>
                <a:ea typeface="ＭＳ Ｐゴシック" charset="0"/>
                <a:cs typeface="+mn-cs"/>
              </a:rPr>
              <a:t>skal</a:t>
            </a:r>
            <a:r>
              <a:rPr lang="en-US" sz="1100" kern="1200" baseline="0" dirty="0" smtClean="0">
                <a:solidFill>
                  <a:schemeClr val="tx1"/>
                </a:solidFill>
                <a:effectLst/>
                <a:latin typeface="Arial" charset="0"/>
                <a:ea typeface="ＭＳ Ｐゴシック" charset="0"/>
                <a:cs typeface="+mn-cs"/>
              </a:rPr>
              <a:t> se de </a:t>
            </a:r>
            <a:r>
              <a:rPr lang="en-US" sz="1100" kern="1200" baseline="0" dirty="0" err="1" smtClean="0">
                <a:solidFill>
                  <a:schemeClr val="tx1"/>
                </a:solidFill>
                <a:effectLst/>
                <a:latin typeface="Arial" charset="0"/>
                <a:ea typeface="ＭＳ Ｐゴシック" charset="0"/>
                <a:cs typeface="+mn-cs"/>
              </a:rPr>
              <a:t>første</a:t>
            </a:r>
            <a:r>
              <a:rPr lang="en-US" sz="1100" kern="1200" baseline="0" dirty="0" smtClean="0">
                <a:solidFill>
                  <a:schemeClr val="tx1"/>
                </a:solidFill>
                <a:effectLst/>
                <a:latin typeface="Arial" charset="0"/>
                <a:ea typeface="ＭＳ Ｐゴシック" charset="0"/>
                <a:cs typeface="+mn-cs"/>
              </a:rPr>
              <a:t> 5 sec</a:t>
            </a:r>
          </a:p>
          <a:p>
            <a:pPr lvl="0"/>
            <a:endParaRPr lang="en-US" sz="1100" kern="1200" baseline="0" dirty="0" smtClean="0">
              <a:solidFill>
                <a:schemeClr val="tx1"/>
              </a:solidFill>
              <a:effectLst/>
              <a:latin typeface="Arial" charset="0"/>
              <a:ea typeface="ＭＳ Ｐゴシック" charset="0"/>
              <a:cs typeface="+mn-cs"/>
            </a:endParaRPr>
          </a:p>
        </p:txBody>
      </p:sp>
      <p:sp>
        <p:nvSpPr>
          <p:cNvPr id="4" name="Slide Number Placeholder 3"/>
          <p:cNvSpPr>
            <a:spLocks noGrp="1"/>
          </p:cNvSpPr>
          <p:nvPr>
            <p:ph type="sldNum" sz="quarter" idx="10"/>
          </p:nvPr>
        </p:nvSpPr>
        <p:spPr>
          <a:xfrm>
            <a:off x="3884613" y="8684926"/>
            <a:ext cx="2971800" cy="457513"/>
          </a:xfrm>
          <a:prstGeom prst="rect">
            <a:avLst/>
          </a:prstGeom>
        </p:spPr>
        <p:txBody>
          <a:bodyPr/>
          <a:lstStyle/>
          <a:p>
            <a:fld id="{C90EC0CA-2C81-46EC-A2A8-7B44B87302B1}" type="slidenum">
              <a:rPr lang="en-US" smtClean="0"/>
              <a:pPr/>
              <a:t>80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r>
              <a:rPr lang="en-US" sz="1600" dirty="0" smtClean="0">
                <a:latin typeface="Helvetica" charset="0"/>
                <a:cs typeface="Helvetica" charset="0"/>
                <a:sym typeface="Helvetica" charset="0"/>
              </a:rPr>
              <a:t>reported </a:t>
            </a:r>
            <a:r>
              <a:rPr lang="en-US" sz="1600" dirty="0">
                <a:latin typeface="Helvetica" charset="0"/>
                <a:cs typeface="Helvetica" charset="0"/>
                <a:sym typeface="Helvetica" charset="0"/>
              </a:rPr>
              <a:t>a 240% lift in brand favorability, 88% lift in purchase intent, and a 78% lift in recommendation intent</a:t>
            </a:r>
            <a:r>
              <a:rPr lang="en-US" sz="1600" dirty="0" smtClean="0">
                <a:latin typeface="Helvetica" charset="0"/>
                <a:cs typeface="Helvetica" charset="0"/>
                <a:sym typeface="Helvetica" charset="0"/>
              </a:rPr>
              <a:t>.</a:t>
            </a:r>
          </a:p>
          <a:p>
            <a:endParaRPr lang="en-US" sz="1600" dirty="0" smtClean="0">
              <a:latin typeface="Helvetica" charset="0"/>
              <a:cs typeface="Helvetica" charset="0"/>
              <a:sym typeface="Helvetica" charset="0"/>
            </a:endParaRPr>
          </a:p>
          <a:p>
            <a:r>
              <a:rPr lang="en-US" sz="1600" dirty="0" err="1" smtClean="0">
                <a:latin typeface="Helvetica" charset="0"/>
                <a:cs typeface="Helvetica" charset="0"/>
                <a:sym typeface="Helvetica" charset="0"/>
              </a:rPr>
              <a:t>Det</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spændende</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ved</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disse</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er</a:t>
            </a:r>
            <a:r>
              <a:rPr lang="en-US" sz="1600" dirty="0" smtClean="0">
                <a:latin typeface="Helvetica" charset="0"/>
                <a:cs typeface="Helvetica" charset="0"/>
                <a:sym typeface="Helvetica" charset="0"/>
              </a:rPr>
              <a:t> for </a:t>
            </a:r>
            <a:r>
              <a:rPr lang="en-US" sz="1600" dirty="0" err="1" smtClean="0">
                <a:latin typeface="Helvetica" charset="0"/>
                <a:cs typeface="Helvetica" charset="0"/>
                <a:sym typeface="Helvetica" charset="0"/>
              </a:rPr>
              <a:t>mig</a:t>
            </a:r>
            <a:r>
              <a:rPr lang="en-US" sz="1600" dirty="0" smtClean="0">
                <a:latin typeface="Helvetica" charset="0"/>
                <a:cs typeface="Helvetica" charset="0"/>
                <a:sym typeface="Helvetica" charset="0"/>
              </a:rPr>
              <a:t> at med </a:t>
            </a:r>
            <a:r>
              <a:rPr lang="en-US" sz="1600" dirty="0" err="1" smtClean="0">
                <a:latin typeface="Helvetica" charset="0"/>
                <a:cs typeface="Helvetica" charset="0"/>
                <a:sym typeface="Helvetica" charset="0"/>
              </a:rPr>
              <a:t>ny</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teknologi</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kan</a:t>
            </a:r>
            <a:r>
              <a:rPr lang="en-US" sz="1600" dirty="0" smtClean="0">
                <a:latin typeface="Helvetica" charset="0"/>
                <a:cs typeface="Helvetica" charset="0"/>
                <a:sym typeface="Helvetica" charset="0"/>
              </a:rPr>
              <a:t> man </a:t>
            </a:r>
            <a:r>
              <a:rPr lang="en-US" sz="1600" dirty="0" err="1" smtClean="0">
                <a:latin typeface="Helvetica" charset="0"/>
                <a:cs typeface="Helvetica" charset="0"/>
                <a:sym typeface="Helvetica" charset="0"/>
              </a:rPr>
              <a:t>reklamerne</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til</a:t>
            </a:r>
            <a:r>
              <a:rPr lang="en-US" sz="1600" dirty="0" smtClean="0">
                <a:latin typeface="Helvetica" charset="0"/>
                <a:cs typeface="Helvetica" charset="0"/>
                <a:sym typeface="Helvetica" charset="0"/>
              </a:rPr>
              <a:t> at handle </a:t>
            </a:r>
            <a:r>
              <a:rPr lang="en-US" sz="1600" dirty="0" err="1" smtClean="0">
                <a:latin typeface="Helvetica" charset="0"/>
                <a:cs typeface="Helvetica" charset="0"/>
                <a:sym typeface="Helvetica" charset="0"/>
              </a:rPr>
              <a:t>om</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aktivitet</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og</a:t>
            </a:r>
            <a:r>
              <a:rPr lang="en-US" sz="1600" dirty="0" smtClean="0">
                <a:latin typeface="Helvetica" charset="0"/>
                <a:cs typeface="Helvetica" charset="0"/>
                <a:sym typeface="Helvetica" charset="0"/>
              </a:rPr>
              <a:t> </a:t>
            </a:r>
            <a:r>
              <a:rPr lang="en-US" sz="1600" dirty="0" err="1" smtClean="0">
                <a:latin typeface="Helvetica" charset="0"/>
                <a:cs typeface="Helvetica" charset="0"/>
                <a:sym typeface="Helvetica" charset="0"/>
              </a:rPr>
              <a:t>ikke</a:t>
            </a:r>
            <a:r>
              <a:rPr lang="en-US" sz="1600" dirty="0" smtClean="0">
                <a:latin typeface="Helvetica" charset="0"/>
                <a:cs typeface="Helvetica" charset="0"/>
                <a:sym typeface="Helvetica" charset="0"/>
              </a:rPr>
              <a:t> bare </a:t>
            </a:r>
            <a:r>
              <a:rPr lang="en-US" sz="1600" dirty="0" err="1" smtClean="0">
                <a:latin typeface="Helvetica" charset="0"/>
                <a:cs typeface="Helvetica" charset="0"/>
                <a:sym typeface="Helvetica" charset="0"/>
              </a:rPr>
              <a:t>iagtagelse</a:t>
            </a:r>
            <a:endParaRPr lang="en-US" sz="1600" dirty="0">
              <a:latin typeface="Helvetica" charset="0"/>
              <a:cs typeface="Helvetica" charset="0"/>
              <a:sym typeface="Helvetic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lvl="0">
              <a:buFont typeface="Arial"/>
              <a:buChar char="•"/>
            </a:pPr>
            <a:r>
              <a:rPr lang="en-US" sz="1200" b="1" kern="1200" dirty="0" smtClean="0">
                <a:solidFill>
                  <a:schemeClr val="tx1"/>
                </a:solidFill>
                <a:latin typeface="+mn-lt"/>
                <a:ea typeface="+mn-ea"/>
                <a:cs typeface="+mn-cs"/>
              </a:rPr>
              <a:t> HOW MANY WOULD SAY SM IS DECENTRALISED</a:t>
            </a:r>
            <a:r>
              <a:rPr lang="en-US" sz="1200" b="1" kern="1200" baseline="0" dirty="0" smtClean="0">
                <a:solidFill>
                  <a:schemeClr val="tx1"/>
                </a:solidFill>
                <a:latin typeface="+mn-lt"/>
                <a:ea typeface="+mn-ea"/>
                <a:cs typeface="+mn-cs"/>
              </a:rPr>
              <a:t> IN THE ORG THEY WORK IN</a:t>
            </a:r>
            <a:br>
              <a:rPr lang="en-US" sz="1200" b="1" kern="1200" baseline="0" dirty="0" smtClean="0">
                <a:solidFill>
                  <a:schemeClr val="tx1"/>
                </a:solidFill>
                <a:latin typeface="+mn-lt"/>
                <a:ea typeface="+mn-ea"/>
                <a:cs typeface="+mn-cs"/>
              </a:rPr>
            </a:br>
            <a:r>
              <a:rPr lang="en-US" sz="1200" b="1" kern="1200" baseline="0" dirty="0" smtClean="0">
                <a:solidFill>
                  <a:schemeClr val="tx1"/>
                </a:solidFill>
                <a:latin typeface="+mn-lt"/>
                <a:ea typeface="+mn-ea"/>
                <a:cs typeface="+mn-cs"/>
              </a:rPr>
              <a:t>HOW MANY WOULD SAY SM IS CONTROLED BY ONE SINGLE DEPARTMENT CURRENTLY</a:t>
            </a:r>
            <a:endParaRPr lang="en-US" sz="1200" b="1" kern="1200" dirty="0" smtClean="0">
              <a:solidFill>
                <a:schemeClr val="tx1"/>
              </a:solidFill>
              <a:latin typeface="+mn-lt"/>
              <a:ea typeface="+mn-ea"/>
              <a:cs typeface="+mn-cs"/>
            </a:endParaRPr>
          </a:p>
          <a:p>
            <a:pPr lvl="0">
              <a:buFont typeface="Arial"/>
              <a:buChar char="•"/>
            </a:pPr>
            <a:endParaRPr lang="en-US" sz="1200" b="1"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 OWNERSHIP</a:t>
            </a:r>
            <a:r>
              <a:rPr lang="en-US" sz="1200" kern="1200" dirty="0" smtClean="0">
                <a:solidFill>
                  <a:schemeClr val="tx1"/>
                </a:solidFill>
                <a:latin typeface="+mn-lt"/>
                <a:ea typeface="+mn-ea"/>
                <a:cs typeface="+mn-cs"/>
              </a:rPr>
              <a:t>– Marketing / PR / Customer Service – None of the above</a:t>
            </a:r>
          </a:p>
          <a:p>
            <a:pPr lvl="0">
              <a:buFont typeface="Arial"/>
              <a:buChar char="•"/>
            </a:pPr>
            <a:r>
              <a:rPr lang="en-US" sz="1200" b="1" kern="1200" dirty="0" smtClean="0">
                <a:solidFill>
                  <a:schemeClr val="tx1"/>
                </a:solidFill>
                <a:latin typeface="+mn-lt"/>
                <a:ea typeface="+mn-ea"/>
                <a:cs typeface="+mn-cs"/>
              </a:rPr>
              <a:t>Started with risk</a:t>
            </a:r>
            <a:r>
              <a:rPr lang="en-US" sz="1200" kern="1200" dirty="0" smtClean="0">
                <a:solidFill>
                  <a:schemeClr val="tx1"/>
                </a:solidFill>
                <a:latin typeface="+mn-lt"/>
                <a:ea typeface="+mn-ea"/>
                <a:cs typeface="+mn-cs"/>
              </a:rPr>
              <a:t> – in 2012 we will start to see the opportunity around </a:t>
            </a:r>
            <a:r>
              <a:rPr lang="en-US" sz="1200" kern="1200" dirty="0" err="1" smtClean="0">
                <a:solidFill>
                  <a:schemeClr val="tx1"/>
                </a:solidFill>
                <a:latin typeface="+mn-lt"/>
                <a:ea typeface="+mn-ea"/>
                <a:cs typeface="+mn-cs"/>
              </a:rPr>
              <a:t>socialising</a:t>
            </a:r>
            <a:r>
              <a:rPr lang="en-US" sz="1200" kern="1200" dirty="0" smtClean="0">
                <a:solidFill>
                  <a:schemeClr val="tx1"/>
                </a:solidFill>
                <a:latin typeface="+mn-lt"/>
                <a:ea typeface="+mn-ea"/>
                <a:cs typeface="+mn-cs"/>
              </a:rPr>
              <a:t> the enterprise</a:t>
            </a:r>
          </a:p>
          <a:p>
            <a:pPr lvl="0">
              <a:buFont typeface="Arial"/>
              <a:buChar char="•"/>
            </a:pPr>
            <a:r>
              <a:rPr lang="en-US" sz="1200" b="1" kern="1200" dirty="0" smtClean="0">
                <a:solidFill>
                  <a:schemeClr val="tx1"/>
                </a:solidFill>
                <a:latin typeface="+mn-lt"/>
                <a:ea typeface="+mn-ea"/>
                <a:cs typeface="+mn-cs"/>
              </a:rPr>
              <a:t>Key to success is empowering every employee</a:t>
            </a:r>
            <a:r>
              <a:rPr lang="en-US" sz="1200" kern="1200" dirty="0" smtClean="0">
                <a:solidFill>
                  <a:schemeClr val="tx1"/>
                </a:solidFill>
                <a:latin typeface="+mn-lt"/>
                <a:ea typeface="+mn-ea"/>
                <a:cs typeface="+mn-cs"/>
              </a:rPr>
              <a:t> to be social (Dell, Cisco, Intel)</a:t>
            </a:r>
          </a:p>
          <a:p>
            <a:pPr lvl="0">
              <a:buFont typeface="Arial"/>
              <a:buChar char="•"/>
            </a:pPr>
            <a:r>
              <a:rPr lang="en-US" sz="1200" kern="1200" dirty="0" smtClean="0">
                <a:solidFill>
                  <a:schemeClr val="tx1"/>
                </a:solidFill>
                <a:latin typeface="+mn-lt"/>
                <a:ea typeface="+mn-ea"/>
                <a:cs typeface="+mn-cs"/>
              </a:rPr>
              <a:t>Its about People NOT logos</a:t>
            </a:r>
          </a:p>
          <a:p>
            <a:pPr lvl="0">
              <a:buFont typeface="Arial"/>
              <a:buChar char="•"/>
            </a:pPr>
            <a:r>
              <a:rPr lang="en-US" sz="1200" kern="1200" dirty="0" smtClean="0">
                <a:solidFill>
                  <a:schemeClr val="tx1"/>
                </a:solidFill>
                <a:latin typeface="+mn-lt"/>
                <a:ea typeface="+mn-ea"/>
                <a:cs typeface="+mn-cs"/>
              </a:rPr>
              <a:t>Every employee should be a brand ambassador</a:t>
            </a:r>
          </a:p>
          <a:p>
            <a:pPr lvl="0">
              <a:buFont typeface="Arial"/>
              <a:buChar char="•"/>
            </a:pPr>
            <a:r>
              <a:rPr lang="en-US" sz="2000" b="1" kern="1200" dirty="0" smtClean="0">
                <a:solidFill>
                  <a:schemeClr val="tx1"/>
                </a:solidFill>
                <a:latin typeface="+mn-lt"/>
                <a:ea typeface="+mn-ea"/>
                <a:cs typeface="+mn-cs"/>
              </a:rPr>
              <a:t>Control </a:t>
            </a:r>
            <a:r>
              <a:rPr lang="en-US" sz="2000" kern="1200" dirty="0" smtClean="0">
                <a:solidFill>
                  <a:schemeClr val="tx1"/>
                </a:solidFill>
                <a:latin typeface="+mn-lt"/>
                <a:ea typeface="+mn-ea"/>
                <a:cs typeface="+mn-cs"/>
              </a:rPr>
              <a:t>– </a:t>
            </a:r>
            <a:r>
              <a:rPr lang="en-US" sz="2000" b="1" kern="1200" dirty="0" smtClean="0">
                <a:solidFill>
                  <a:schemeClr val="tx1"/>
                </a:solidFill>
                <a:latin typeface="+mn-lt"/>
                <a:ea typeface="+mn-ea"/>
                <a:cs typeface="+mn-cs"/>
              </a:rPr>
              <a:t>Acceptance need to loosen, </a:t>
            </a:r>
            <a:r>
              <a:rPr lang="en-US" sz="2000" b="1" kern="1200" dirty="0" err="1" smtClean="0">
                <a:solidFill>
                  <a:schemeClr val="tx1"/>
                </a:solidFill>
                <a:latin typeface="+mn-lt"/>
                <a:ea typeface="+mn-ea"/>
                <a:cs typeface="+mn-cs"/>
              </a:rPr>
              <a:t>inconsitent</a:t>
            </a:r>
            <a:r>
              <a:rPr lang="en-US" sz="2000" b="1" kern="1200" dirty="0" smtClean="0">
                <a:solidFill>
                  <a:schemeClr val="tx1"/>
                </a:solidFill>
                <a:latin typeface="+mn-lt"/>
                <a:ea typeface="+mn-ea"/>
                <a:cs typeface="+mn-cs"/>
              </a:rPr>
              <a:t> message OK Paul Holmes</a:t>
            </a:r>
            <a:r>
              <a:rPr lang="en-US" sz="1200" kern="1200" dirty="0" smtClean="0">
                <a:solidFill>
                  <a:schemeClr val="tx1"/>
                </a:solidFill>
                <a:latin typeface="+mn-lt"/>
                <a:ea typeface="+mn-ea"/>
                <a:cs typeface="+mn-cs"/>
              </a:rPr>
              <a:t>,  combo of central support and local outreach</a:t>
            </a:r>
          </a:p>
          <a:p>
            <a:pPr lvl="0">
              <a:buFont typeface="Arial"/>
              <a:buChar char="•"/>
            </a:pPr>
            <a:r>
              <a:rPr lang="en-US" sz="1200" b="1" kern="1200" dirty="0" smtClean="0">
                <a:solidFill>
                  <a:schemeClr val="tx1"/>
                </a:solidFill>
                <a:latin typeface="+mn-lt"/>
                <a:ea typeface="+mn-ea"/>
                <a:cs typeface="+mn-cs"/>
              </a:rPr>
              <a:t>Problem</a:t>
            </a:r>
            <a:r>
              <a:rPr lang="en-US" sz="1200" kern="1200" dirty="0" smtClean="0">
                <a:solidFill>
                  <a:schemeClr val="tx1"/>
                </a:solidFill>
                <a:latin typeface="+mn-lt"/>
                <a:ea typeface="+mn-ea"/>
                <a:cs typeface="+mn-cs"/>
              </a:rPr>
              <a:t> – Trusting non marketers to tell your brand story</a:t>
            </a:r>
          </a:p>
          <a:p>
            <a:pPr lvl="0">
              <a:buFont typeface="Arial"/>
              <a:buChar char="•"/>
            </a:pPr>
            <a:r>
              <a:rPr lang="en-US" sz="1200" b="1" kern="1200" dirty="0" smtClean="0">
                <a:solidFill>
                  <a:schemeClr val="tx1"/>
                </a:solidFill>
                <a:latin typeface="+mn-lt"/>
                <a:ea typeface="+mn-ea"/>
                <a:cs typeface="+mn-cs"/>
              </a:rPr>
              <a:t>Solution </a:t>
            </a:r>
            <a:r>
              <a:rPr lang="en-US" sz="1200" kern="1200" dirty="0" smtClean="0">
                <a:solidFill>
                  <a:schemeClr val="tx1"/>
                </a:solidFill>
                <a:latin typeface="+mn-lt"/>
                <a:ea typeface="+mn-ea"/>
                <a:cs typeface="+mn-cs"/>
              </a:rPr>
              <a:t>– PR/</a:t>
            </a:r>
            <a:r>
              <a:rPr lang="en-US" sz="1200" kern="1200" dirty="0" err="1" smtClean="0">
                <a:solidFill>
                  <a:schemeClr val="tx1"/>
                </a:solidFill>
                <a:latin typeface="+mn-lt"/>
                <a:ea typeface="+mn-ea"/>
                <a:cs typeface="+mn-cs"/>
              </a:rPr>
              <a:t>Comms</a:t>
            </a:r>
            <a:r>
              <a:rPr lang="en-US" sz="1200" kern="1200" dirty="0" smtClean="0">
                <a:solidFill>
                  <a:schemeClr val="tx1"/>
                </a:solidFill>
                <a:latin typeface="+mn-lt"/>
                <a:ea typeface="+mn-ea"/>
                <a:cs typeface="+mn-cs"/>
              </a:rPr>
              <a:t> need </a:t>
            </a:r>
            <a:r>
              <a:rPr lang="en-US" sz="1200" kern="1200" dirty="0" err="1" smtClean="0">
                <a:solidFill>
                  <a:schemeClr val="tx1"/>
                </a:solidFill>
                <a:latin typeface="+mn-lt"/>
                <a:ea typeface="+mn-ea"/>
                <a:cs typeface="+mn-cs"/>
              </a:rPr>
              <a:t>toenable</a:t>
            </a:r>
            <a:r>
              <a:rPr lang="en-US" sz="1200" kern="1200" dirty="0" smtClean="0">
                <a:solidFill>
                  <a:schemeClr val="tx1"/>
                </a:solidFill>
                <a:latin typeface="+mn-lt"/>
                <a:ea typeface="+mn-ea"/>
                <a:cs typeface="+mn-cs"/>
              </a:rPr>
              <a:t> by communicating cultural and shared values – Not on message employees</a:t>
            </a:r>
          </a:p>
          <a:p>
            <a:pPr lvl="0">
              <a:buFont typeface="Arial"/>
              <a:buChar char="•"/>
            </a:pPr>
            <a:r>
              <a:rPr lang="en-US" sz="1200" b="1" kern="1200" dirty="0" err="1" smtClean="0">
                <a:solidFill>
                  <a:schemeClr val="tx1"/>
                </a:solidFill>
                <a:latin typeface="+mn-lt"/>
                <a:ea typeface="+mn-ea"/>
                <a:cs typeface="+mn-cs"/>
              </a:rPr>
              <a:t>Fundemental</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organisation</a:t>
            </a:r>
            <a:r>
              <a:rPr lang="en-US" sz="1200" b="1" kern="1200" dirty="0" smtClean="0">
                <a:solidFill>
                  <a:schemeClr val="tx1"/>
                </a:solidFill>
                <a:latin typeface="+mn-lt"/>
                <a:ea typeface="+mn-ea"/>
                <a:cs typeface="+mn-cs"/>
              </a:rPr>
              <a:t> change</a:t>
            </a:r>
            <a:r>
              <a:rPr lang="en-US" sz="1200" kern="1200" dirty="0" smtClean="0">
                <a:solidFill>
                  <a:schemeClr val="tx1"/>
                </a:solidFill>
                <a:latin typeface="+mn-lt"/>
                <a:ea typeface="+mn-ea"/>
                <a:cs typeface="+mn-cs"/>
              </a:rPr>
              <a:t> needed – If employees not good at social media its not a SM problem…it's a hiring and int. </a:t>
            </a:r>
            <a:r>
              <a:rPr lang="en-US" sz="1200" kern="1200" dirty="0" err="1" smtClean="0">
                <a:solidFill>
                  <a:schemeClr val="tx1"/>
                </a:solidFill>
                <a:latin typeface="+mn-lt"/>
                <a:ea typeface="+mn-ea"/>
                <a:cs typeface="+mn-cs"/>
              </a:rPr>
              <a:t>Comms</a:t>
            </a:r>
            <a:r>
              <a:rPr lang="en-US" sz="1200" kern="1200" dirty="0" smtClean="0">
                <a:solidFill>
                  <a:schemeClr val="tx1"/>
                </a:solidFill>
                <a:latin typeface="+mn-lt"/>
                <a:ea typeface="+mn-ea"/>
                <a:cs typeface="+mn-cs"/>
              </a:rPr>
              <a:t> problem</a:t>
            </a:r>
          </a:p>
          <a:p>
            <a:pPr rtl="0"/>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err="1" smtClean="0">
                <a:solidFill>
                  <a:schemeClr val="tx1"/>
                </a:solidFill>
                <a:effectLst/>
                <a:latin typeface="Arial" charset="0"/>
                <a:ea typeface="ＭＳ Ｐゴシック" charset="0"/>
                <a:cs typeface="+mn-cs"/>
              </a:rPr>
              <a:t>Så</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det</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var</a:t>
            </a:r>
            <a:r>
              <a:rPr lang="en-US" sz="1100" kern="1200" baseline="0" dirty="0" smtClean="0">
                <a:solidFill>
                  <a:schemeClr val="tx1"/>
                </a:solidFill>
                <a:effectLst/>
                <a:latin typeface="Arial" charset="0"/>
                <a:ea typeface="ＭＳ Ｐゴシック" charset="0"/>
                <a:cs typeface="+mn-cs"/>
              </a:rPr>
              <a:t> et par </a:t>
            </a:r>
            <a:r>
              <a:rPr lang="en-US" sz="1100" kern="1200" baseline="0" dirty="0" err="1" smtClean="0">
                <a:solidFill>
                  <a:schemeClr val="tx1"/>
                </a:solidFill>
                <a:effectLst/>
                <a:latin typeface="Arial" charset="0"/>
                <a:ea typeface="ＭＳ Ｐゴシック" charset="0"/>
                <a:cs typeface="+mn-cs"/>
              </a:rPr>
              <a:t>af</a:t>
            </a:r>
            <a:r>
              <a:rPr lang="en-US" sz="1100" kern="1200" baseline="0" dirty="0" smtClean="0">
                <a:solidFill>
                  <a:schemeClr val="tx1"/>
                </a:solidFill>
                <a:effectLst/>
                <a:latin typeface="Arial" charset="0"/>
                <a:ea typeface="ＭＳ Ｐゴシック" charset="0"/>
                <a:cs typeface="+mn-cs"/>
              </a:rPr>
              <a:t> de </a:t>
            </a:r>
            <a:r>
              <a:rPr lang="en-US" sz="1100" kern="1200" baseline="0" dirty="0" err="1" smtClean="0">
                <a:solidFill>
                  <a:schemeClr val="tx1"/>
                </a:solidFill>
                <a:effectLst/>
                <a:latin typeface="Arial" charset="0"/>
                <a:ea typeface="ＭＳ Ｐゴシック" charset="0"/>
                <a:cs typeface="+mn-cs"/>
              </a:rPr>
              <a:t>overliggnde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forbruger</a:t>
            </a:r>
            <a:r>
              <a:rPr lang="en-US" sz="1100" kern="1200" baseline="0" dirty="0" smtClean="0">
                <a:solidFill>
                  <a:schemeClr val="tx1"/>
                </a:solidFill>
                <a:effectLst/>
                <a:latin typeface="Arial" charset="0"/>
                <a:ea typeface="ＭＳ Ｐゴシック" charset="0"/>
                <a:cs typeface="+mn-cs"/>
              </a:rPr>
              <a:t> trends </a:t>
            </a:r>
            <a:r>
              <a:rPr lang="en-US" sz="1100" kern="1200" baseline="0" dirty="0" err="1" smtClean="0">
                <a:solidFill>
                  <a:schemeClr val="tx1"/>
                </a:solidFill>
                <a:effectLst/>
                <a:latin typeface="Arial" charset="0"/>
                <a:ea typeface="ＭＳ Ｐゴシック" charset="0"/>
                <a:cs typeface="+mn-cs"/>
              </a:rPr>
              <a:t>som</a:t>
            </a:r>
            <a:r>
              <a:rPr lang="en-US" sz="1100" kern="1200" baseline="0" dirty="0" smtClean="0">
                <a:solidFill>
                  <a:schemeClr val="tx1"/>
                </a:solidFill>
                <a:effectLst/>
                <a:latin typeface="Arial" charset="0"/>
                <a:ea typeface="ＭＳ Ｐゴシック" charset="0"/>
                <a:cs typeface="+mn-cs"/>
              </a:rPr>
              <a:t> vi </a:t>
            </a:r>
            <a:r>
              <a:rPr lang="en-US" sz="1100" kern="1200" baseline="0" dirty="0" err="1" smtClean="0">
                <a:solidFill>
                  <a:schemeClr val="tx1"/>
                </a:solidFill>
                <a:effectLst/>
                <a:latin typeface="Arial" charset="0"/>
                <a:ea typeface="ＭＳ Ｐゴシック" charset="0"/>
                <a:cs typeface="+mn-cs"/>
              </a:rPr>
              <a:t>har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fokus</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på</a:t>
            </a:r>
            <a:r>
              <a:rPr lang="en-US" sz="1100" kern="1200" baseline="0" dirty="0" smtClean="0">
                <a:solidFill>
                  <a:schemeClr val="tx1"/>
                </a:solidFill>
                <a:effectLst/>
                <a:latin typeface="Arial" charset="0"/>
                <a:ea typeface="ＭＳ Ｐゴシック" charset="0"/>
                <a:cs typeface="+mn-cs"/>
              </a:rPr>
              <a:t> I </a:t>
            </a:r>
            <a:r>
              <a:rPr lang="en-US" sz="1100" kern="1200" baseline="0" dirty="0" err="1" smtClean="0">
                <a:solidFill>
                  <a:schemeClr val="tx1"/>
                </a:solidFill>
                <a:effectLst/>
                <a:latin typeface="Arial" charset="0"/>
                <a:ea typeface="ＭＳ Ｐゴシック" charset="0"/>
                <a:cs typeface="+mn-cs"/>
              </a:rPr>
              <a:t>øjeblikket</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og</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som</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selv</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forsøger</a:t>
            </a:r>
            <a:r>
              <a:rPr lang="en-US" sz="1100" kern="1200" baseline="0" dirty="0" smtClean="0">
                <a:solidFill>
                  <a:schemeClr val="tx1"/>
                </a:solidFill>
                <a:effectLst/>
                <a:latin typeface="Arial" charset="0"/>
                <a:ea typeface="ＭＳ Ｐゴシック" charset="0"/>
                <a:cs typeface="+mn-cs"/>
              </a:rPr>
              <a:t> at </a:t>
            </a:r>
            <a:r>
              <a:rPr lang="en-US" sz="1100" kern="1200" baseline="0" dirty="0" err="1" smtClean="0">
                <a:solidFill>
                  <a:schemeClr val="tx1"/>
                </a:solidFill>
                <a:effectLst/>
                <a:latin typeface="Arial" charset="0"/>
                <a:ea typeface="ＭＳ Ｐゴシック" charset="0"/>
                <a:cs typeface="+mn-cs"/>
              </a:rPr>
              <a:t>forholde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os</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til</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som</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enhver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virksomhed</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burde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gøre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det</a:t>
            </a:r>
            <a:r>
              <a:rPr lang="en-US" sz="1100" kern="1200" baseline="0" dirty="0" smtClean="0">
                <a:solidFill>
                  <a:schemeClr val="tx1"/>
                </a:solidFill>
                <a:effectLst/>
                <a:latin typeface="Arial" charset="0"/>
                <a:ea typeface="ＭＳ Ｐゴシック" charset="0"/>
                <a:cs typeface="+mn-cs"/>
              </a:rPr>
              <a:t>…</a:t>
            </a:r>
          </a:p>
          <a:p>
            <a:pPr lvl="0"/>
            <a:endParaRPr lang="en-US" sz="1100" kern="1200" baseline="0" dirty="0" smtClean="0">
              <a:solidFill>
                <a:schemeClr val="tx1"/>
              </a:solidFill>
              <a:effectLst/>
              <a:latin typeface="Arial" charset="0"/>
              <a:ea typeface="ＭＳ Ｐゴシック" charset="0"/>
              <a:cs typeface="+mn-cs"/>
            </a:endParaRPr>
          </a:p>
          <a:p>
            <a:pPr lvl="0"/>
            <a:r>
              <a:rPr lang="en-US" sz="1100" kern="1200" dirty="0" err="1" smtClean="0">
                <a:solidFill>
                  <a:schemeClr val="tx1"/>
                </a:solidFill>
                <a:effectLst/>
                <a:latin typeface="Arial" charset="0"/>
                <a:ea typeface="ＭＳ Ｐゴシック" charset="0"/>
                <a:cs typeface="+mn-cs"/>
              </a:rPr>
              <a:t>Så</a:t>
            </a:r>
            <a:r>
              <a:rPr lang="en-US" sz="1100" kern="1200" baseline="0" dirty="0" smtClean="0">
                <a:solidFill>
                  <a:schemeClr val="tx1"/>
                </a:solidFill>
                <a:effectLst/>
                <a:latin typeface="Arial" charset="0"/>
                <a:ea typeface="ＭＳ Ｐゴシック" charset="0"/>
                <a:cs typeface="+mn-cs"/>
              </a:rPr>
              <a:t> for at </a:t>
            </a:r>
            <a:r>
              <a:rPr lang="en-US" sz="1100" kern="1200" baseline="0" dirty="0" err="1" smtClean="0">
                <a:solidFill>
                  <a:schemeClr val="tx1"/>
                </a:solidFill>
                <a:effectLst/>
                <a:latin typeface="Arial" charset="0"/>
                <a:ea typeface="ＭＳ Ｐゴシック" charset="0"/>
                <a:cs typeface="+mn-cs"/>
              </a:rPr>
              <a:t>opsummere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så</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kommer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det</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fremover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til</a:t>
            </a:r>
            <a:r>
              <a:rPr lang="en-US" sz="1100" kern="1200" baseline="0" dirty="0" smtClean="0">
                <a:solidFill>
                  <a:schemeClr val="tx1"/>
                </a:solidFill>
                <a:effectLst/>
                <a:latin typeface="Arial" charset="0"/>
                <a:ea typeface="ＭＳ Ｐゴシック" charset="0"/>
                <a:cs typeface="+mn-cs"/>
              </a:rPr>
              <a:t> at at handle </a:t>
            </a:r>
            <a:r>
              <a:rPr lang="en-US" sz="1100" kern="1200" baseline="0" dirty="0" err="1" smtClean="0">
                <a:solidFill>
                  <a:schemeClr val="tx1"/>
                </a:solidFill>
                <a:effectLst/>
                <a:latin typeface="Arial" charset="0"/>
                <a:ea typeface="ＭＳ Ｐゴシック" charset="0"/>
                <a:cs typeface="+mn-cs"/>
              </a:rPr>
              <a:t>om</a:t>
            </a:r>
            <a:r>
              <a:rPr lang="en-US" sz="1100" kern="1200" baseline="0" dirty="0" smtClean="0">
                <a:solidFill>
                  <a:schemeClr val="tx1"/>
                </a:solidFill>
                <a:effectLst/>
                <a:latin typeface="Arial" charset="0"/>
                <a:ea typeface="ＭＳ Ｐゴシック" charset="0"/>
                <a:cs typeface="+mn-cs"/>
              </a:rPr>
              <a:t> :</a:t>
            </a:r>
          </a:p>
          <a:p>
            <a:pPr lvl="0"/>
            <a:endParaRPr lang="en-US" sz="1100" kern="1200" baseline="0" dirty="0" smtClean="0">
              <a:solidFill>
                <a:schemeClr val="tx1"/>
              </a:solidFill>
              <a:effectLst/>
              <a:latin typeface="Arial" charset="0"/>
              <a:ea typeface="ＭＳ Ｐゴシック" charset="0"/>
              <a:cs typeface="+mn-cs"/>
            </a:endParaRPr>
          </a:p>
          <a:p>
            <a:pPr lvl="0"/>
            <a:r>
              <a:rPr lang="en-US" sz="1100" kern="1200" dirty="0" err="1" smtClean="0">
                <a:solidFill>
                  <a:schemeClr val="tx1"/>
                </a:solidFill>
                <a:effectLst/>
                <a:latin typeface="Arial" charset="0"/>
                <a:ea typeface="ＭＳ Ｐゴシック" charset="0"/>
                <a:cs typeface="+mn-cs"/>
              </a:rPr>
              <a:t>Opdagelse</a:t>
            </a:r>
            <a:r>
              <a:rPr lang="en-US" sz="1100" kern="1200" dirty="0" smtClean="0">
                <a:solidFill>
                  <a:schemeClr val="tx1"/>
                </a:solidFill>
                <a:effectLst/>
                <a:latin typeface="Arial" charset="0"/>
                <a:ea typeface="ＭＳ Ｐゴシック" charset="0"/>
                <a:cs typeface="+mn-cs"/>
              </a:rPr>
              <a:t>:</a:t>
            </a:r>
          </a:p>
          <a:p>
            <a:pPr lvl="0"/>
            <a:r>
              <a:rPr lang="en-US" sz="1100" kern="1200" dirty="0" err="1" smtClean="0">
                <a:solidFill>
                  <a:schemeClr val="tx1"/>
                </a:solidFill>
                <a:effectLst/>
                <a:latin typeface="Arial" charset="0"/>
                <a:ea typeface="ＭＳ Ｐゴシック" charset="0"/>
                <a:cs typeface="+mn-cs"/>
              </a:rPr>
              <a:t>Verdens</a:t>
            </a:r>
            <a:r>
              <a:rPr lang="en-US" sz="1100" kern="1200" dirty="0" smtClean="0">
                <a:solidFill>
                  <a:schemeClr val="tx1"/>
                </a:solidFill>
                <a:effectLst/>
                <a:latin typeface="Arial" charset="0"/>
                <a:ea typeface="ＭＳ Ｐゴシック" charset="0"/>
                <a:cs typeface="+mn-cs"/>
              </a:rPr>
              <a:t> info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media </a:t>
            </a:r>
            <a:r>
              <a:rPr lang="en-US" sz="1100" kern="1200" dirty="0" err="1" smtClean="0">
                <a:solidFill>
                  <a:schemeClr val="tx1"/>
                </a:solidFill>
                <a:effectLst/>
                <a:latin typeface="Arial" charset="0"/>
                <a:ea typeface="ＭＳ Ｐゴシック" charset="0"/>
                <a:cs typeface="+mn-cs"/>
              </a:rPr>
              <a:t>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allerede</a:t>
            </a:r>
            <a:r>
              <a:rPr lang="en-US" sz="1100" kern="1200" dirty="0" smtClean="0">
                <a:solidFill>
                  <a:schemeClr val="tx1"/>
                </a:solidFill>
                <a:effectLst/>
                <a:latin typeface="Arial" charset="0"/>
                <a:ea typeface="ＭＳ Ｐゴシック" charset="0"/>
                <a:cs typeface="+mn-cs"/>
              </a:rPr>
              <a:t> online </a:t>
            </a:r>
            <a:r>
              <a:rPr lang="en-US" sz="1100" kern="1200" dirty="0" err="1" smtClean="0">
                <a:solidFill>
                  <a:schemeClr val="tx1"/>
                </a:solidFill>
                <a:effectLst/>
                <a:latin typeface="Arial" charset="0"/>
                <a:ea typeface="ＭＳ Ｐゴシック" charset="0"/>
                <a:cs typeface="+mn-cs"/>
              </a:rPr>
              <a:t>ellers</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bliver</a:t>
            </a:r>
            <a:r>
              <a:rPr lang="en-US" sz="1100" kern="1200" dirty="0" smtClean="0">
                <a:solidFill>
                  <a:schemeClr val="tx1"/>
                </a:solidFill>
                <a:effectLst/>
                <a:latin typeface="Arial" charset="0"/>
                <a:ea typeface="ＭＳ Ｐゴシック" charset="0"/>
                <a:cs typeface="+mn-cs"/>
              </a:rPr>
              <a:t> den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annoncører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bør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også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være</a:t>
            </a:r>
            <a:r>
              <a:rPr lang="en-US" sz="1100" kern="1200" dirty="0" smtClean="0">
                <a:solidFill>
                  <a:schemeClr val="tx1"/>
                </a:solidFill>
                <a:effectLst/>
                <a:latin typeface="Arial" charset="0"/>
                <a:ea typeface="ＭＳ Ｐゴシック" charset="0"/>
                <a:cs typeface="+mn-cs"/>
              </a:rPr>
              <a:t> online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være</a:t>
            </a:r>
            <a:r>
              <a:rPr lang="en-US" sz="1100" kern="120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i</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k</a:t>
            </a:r>
            <a:r>
              <a:rPr lang="en-US" sz="1100" kern="1200" dirty="0" err="1" smtClean="0">
                <a:solidFill>
                  <a:schemeClr val="tx1"/>
                </a:solidFill>
                <a:effectLst/>
                <a:latin typeface="Arial" charset="0"/>
                <a:ea typeface="ＭＳ Ｐゴシック" charset="0"/>
                <a:cs typeface="+mn-cs"/>
              </a:rPr>
              <a:t>ontakt</a:t>
            </a:r>
            <a:r>
              <a:rPr lang="en-US" sz="1100" kern="1200" dirty="0" smtClean="0">
                <a:solidFill>
                  <a:schemeClr val="tx1"/>
                </a:solidFill>
                <a:effectLst/>
                <a:latin typeface="Arial" charset="0"/>
                <a:ea typeface="ＭＳ Ｐゴシック" charset="0"/>
                <a:cs typeface="+mn-cs"/>
              </a:rPr>
              <a:t> med </a:t>
            </a:r>
            <a:r>
              <a:rPr lang="en-US" sz="1100" kern="1200" dirty="0" err="1" smtClean="0">
                <a:solidFill>
                  <a:schemeClr val="tx1"/>
                </a:solidFill>
                <a:effectLst/>
                <a:latin typeface="Arial" charset="0"/>
                <a:ea typeface="ＭＳ Ｐゴシック" charset="0"/>
                <a:cs typeface="+mn-cs"/>
              </a:rPr>
              <a:t>deres</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kunder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på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rigtige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tidpunkt</a:t>
            </a:r>
            <a:r>
              <a:rPr lang="en-US" sz="1100" kern="1200" dirty="0" smtClean="0">
                <a:solidFill>
                  <a:schemeClr val="tx1"/>
                </a:solidFill>
                <a:effectLst/>
                <a:latin typeface="Arial" charset="0"/>
                <a:ea typeface="ＭＳ Ｐゴシック" charset="0"/>
                <a:cs typeface="+mn-cs"/>
              </a:rPr>
              <a:t> – </a:t>
            </a:r>
          </a:p>
          <a:p>
            <a:pPr lvl="0"/>
            <a:r>
              <a:rPr lang="en-US" sz="1100" kern="1200" dirty="0" err="1" smtClean="0">
                <a:solidFill>
                  <a:schemeClr val="tx1"/>
                </a:solidFill>
                <a:effectLst/>
                <a:latin typeface="Arial" charset="0"/>
                <a:ea typeface="ＭＳ Ｐゴシック" charset="0"/>
                <a:cs typeface="+mn-cs"/>
              </a:rPr>
              <a:t>hvad</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kan</a:t>
            </a:r>
            <a:r>
              <a:rPr lang="en-US" sz="1100" kern="1200" dirty="0" smtClean="0">
                <a:solidFill>
                  <a:schemeClr val="tx1"/>
                </a:solidFill>
                <a:effectLst/>
                <a:latin typeface="Arial" charset="0"/>
                <a:ea typeface="ＭＳ Ｐゴシック" charset="0"/>
                <a:cs typeface="+mn-cs"/>
              </a:rPr>
              <a:t> man </a:t>
            </a:r>
            <a:r>
              <a:rPr lang="en-US" sz="1100" kern="1200" dirty="0" err="1" smtClean="0">
                <a:solidFill>
                  <a:schemeClr val="tx1"/>
                </a:solidFill>
                <a:effectLst/>
                <a:latin typeface="Arial" charset="0"/>
                <a:ea typeface="ＭＳ Ｐゴシック" charset="0"/>
                <a:cs typeface="+mn-cs"/>
              </a:rPr>
              <a:t>gøre</a:t>
            </a:r>
            <a:r>
              <a:rPr lang="en-US" sz="1100" kern="1200" dirty="0" smtClean="0">
                <a:solidFill>
                  <a:schemeClr val="tx1"/>
                </a:solidFill>
                <a:effectLst/>
                <a:latin typeface="Arial" charset="0"/>
                <a:ea typeface="ＭＳ Ｐゴシック" charset="0"/>
                <a:cs typeface="+mn-cs"/>
              </a:rPr>
              <a:t> nu:  </a:t>
            </a:r>
            <a:r>
              <a:rPr lang="en-US" sz="1100" kern="1200" dirty="0" err="1" smtClean="0">
                <a:solidFill>
                  <a:schemeClr val="tx1"/>
                </a:solidFill>
                <a:effectLst/>
                <a:latin typeface="Arial" charset="0"/>
                <a:ea typeface="ＭＳ Ｐゴシック" charset="0"/>
                <a:cs typeface="+mn-cs"/>
              </a:rPr>
              <a:t>sørg</a:t>
            </a:r>
            <a:r>
              <a:rPr lang="en-US" sz="1100" kern="1200" dirty="0" smtClean="0">
                <a:solidFill>
                  <a:schemeClr val="tx1"/>
                </a:solidFill>
                <a:effectLst/>
                <a:latin typeface="Arial" charset="0"/>
                <a:ea typeface="ＭＳ Ｐゴシック" charset="0"/>
                <a:cs typeface="+mn-cs"/>
              </a:rPr>
              <a:t> for at din </a:t>
            </a:r>
            <a:r>
              <a:rPr lang="en-US" sz="1100" kern="1200" dirty="0" err="1" smtClean="0">
                <a:solidFill>
                  <a:schemeClr val="tx1"/>
                </a:solidFill>
                <a:effectLst/>
                <a:latin typeface="Arial" charset="0"/>
                <a:ea typeface="ＭＳ Ｐゴシック" charset="0"/>
                <a:cs typeface="+mn-cs"/>
              </a:rPr>
              <a:t>dititale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strategi</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især</a:t>
            </a:r>
            <a:r>
              <a:rPr lang="en-US" sz="1100" kern="1200" dirty="0" smtClean="0">
                <a:solidFill>
                  <a:schemeClr val="tx1"/>
                </a:solidFill>
                <a:effectLst/>
                <a:latin typeface="Arial" charset="0"/>
                <a:ea typeface="ＭＳ Ｐゴシック" charset="0"/>
                <a:cs typeface="+mn-cs"/>
              </a:rPr>
              <a:t> din search strategy </a:t>
            </a:r>
            <a:r>
              <a:rPr lang="en-US" sz="1100" kern="1200" dirty="0" err="1" smtClean="0">
                <a:solidFill>
                  <a:schemeClr val="tx1"/>
                </a:solidFill>
                <a:effectLst/>
                <a:latin typeface="Arial" charset="0"/>
                <a:ea typeface="ＭＳ Ｐゴシック" charset="0"/>
                <a:cs typeface="+mn-cs"/>
              </a:rPr>
              <a:t>er</a:t>
            </a:r>
            <a:r>
              <a:rPr lang="en-US" sz="1100" kern="1200" dirty="0" smtClean="0">
                <a:solidFill>
                  <a:schemeClr val="tx1"/>
                </a:solidFill>
                <a:effectLst/>
                <a:latin typeface="Arial" charset="0"/>
                <a:ea typeface="ＭＳ Ｐゴシック" charset="0"/>
                <a:cs typeface="+mn-cs"/>
              </a:rPr>
              <a:t> flexible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udvikles</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lige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hurtigt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som</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brugernes</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afærd</a:t>
            </a:r>
            <a:r>
              <a:rPr lang="en-US" sz="1100" kern="1200" dirty="0" smtClean="0">
                <a:solidFill>
                  <a:schemeClr val="tx1"/>
                </a:solidFill>
                <a:effectLst/>
                <a:latin typeface="Arial" charset="0"/>
                <a:ea typeface="ＭＳ Ｐゴシック" charset="0"/>
                <a:cs typeface="+mn-cs"/>
              </a:rPr>
              <a:t> (ex </a:t>
            </a:r>
            <a:r>
              <a:rPr lang="en-US" sz="1100" kern="1200" dirty="0" err="1" smtClean="0">
                <a:solidFill>
                  <a:schemeClr val="tx1"/>
                </a:solidFill>
                <a:effectLst/>
                <a:latin typeface="Arial" charset="0"/>
                <a:ea typeface="ＭＳ Ｐゴシック" charset="0"/>
                <a:cs typeface="+mn-cs"/>
              </a:rPr>
              <a:t>mobilen</a:t>
            </a:r>
            <a:r>
              <a:rPr lang="en-US" sz="1100" kern="1200" dirty="0" smtClean="0">
                <a:solidFill>
                  <a:schemeClr val="tx1"/>
                </a:solidFill>
                <a:effectLst/>
                <a:latin typeface="Arial" charset="0"/>
                <a:ea typeface="ＭＳ Ｐゴシック" charset="0"/>
                <a:cs typeface="+mn-cs"/>
              </a:rPr>
              <a:t>)</a:t>
            </a:r>
          </a:p>
          <a:p>
            <a:pPr lvl="0"/>
            <a:endParaRPr lang="en-US" sz="1100" kern="1200" dirty="0" smtClean="0">
              <a:solidFill>
                <a:schemeClr val="tx1"/>
              </a:solidFill>
              <a:effectLst/>
              <a:latin typeface="Arial" charset="0"/>
              <a:ea typeface="ＭＳ Ｐゴシック" charset="0"/>
              <a:cs typeface="+mn-cs"/>
            </a:endParaRPr>
          </a:p>
          <a:p>
            <a:pPr lvl="0"/>
            <a:r>
              <a:rPr lang="en-US" sz="1100" kern="1200" dirty="0" err="1" smtClean="0">
                <a:solidFill>
                  <a:schemeClr val="tx1"/>
                </a:solidFill>
                <a:effectLst/>
                <a:latin typeface="Arial" charset="0"/>
                <a:ea typeface="ＭＳ Ｐゴシック" charset="0"/>
                <a:cs typeface="+mn-cs"/>
              </a:rPr>
              <a:t>Tilgængelighed</a:t>
            </a:r>
            <a:r>
              <a:rPr lang="en-US" sz="1100" kern="1200" dirty="0" smtClean="0">
                <a:solidFill>
                  <a:schemeClr val="tx1"/>
                </a:solidFill>
                <a:effectLst/>
                <a:latin typeface="Arial" charset="0"/>
                <a:ea typeface="ＭＳ Ｐゴシック" charset="0"/>
                <a:cs typeface="+mn-cs"/>
              </a:rPr>
              <a:t>:</a:t>
            </a:r>
          </a:p>
          <a:p>
            <a:pPr lvl="0"/>
            <a:r>
              <a:rPr lang="en-US" sz="1100" kern="1200" dirty="0" err="1" smtClean="0">
                <a:solidFill>
                  <a:schemeClr val="tx1"/>
                </a:solidFill>
                <a:effectLst/>
                <a:latin typeface="Arial" charset="0"/>
                <a:ea typeface="ＭＳ Ｐゴシック" charset="0"/>
                <a:cs typeface="+mn-cs"/>
              </a:rPr>
              <a:t>Forstå</a:t>
            </a:r>
            <a:r>
              <a:rPr lang="en-US" sz="1100" kern="1200" dirty="0" smtClean="0">
                <a:solidFill>
                  <a:schemeClr val="tx1"/>
                </a:solidFill>
                <a:effectLst/>
                <a:latin typeface="Arial" charset="0"/>
                <a:ea typeface="ＭＳ Ｐゴシック" charset="0"/>
                <a:cs typeface="+mn-cs"/>
              </a:rPr>
              <a:t> at vi lever </a:t>
            </a:r>
            <a:r>
              <a:rPr lang="en-US" sz="1100" kern="1200" dirty="0" err="1" smtClean="0">
                <a:solidFill>
                  <a:schemeClr val="tx1"/>
                </a:solidFill>
                <a:effectLst/>
                <a:latin typeface="Arial" charset="0"/>
                <a:ea typeface="ＭＳ Ｐゴシック" charset="0"/>
                <a:cs typeface="+mn-cs"/>
              </a:rPr>
              <a:t>allerede</a:t>
            </a:r>
            <a:r>
              <a:rPr lang="en-US" sz="1100" kern="1200" dirty="0" smtClean="0">
                <a:solidFill>
                  <a:schemeClr val="tx1"/>
                </a:solidFill>
                <a:effectLst/>
                <a:latin typeface="Arial" charset="0"/>
                <a:ea typeface="ＭＳ Ｐゴシック" charset="0"/>
                <a:cs typeface="+mn-cs"/>
              </a:rPr>
              <a:t> I </a:t>
            </a:r>
            <a:r>
              <a:rPr lang="en-US" sz="1100" kern="1200" dirty="0" err="1" smtClean="0">
                <a:solidFill>
                  <a:schemeClr val="tx1"/>
                </a:solidFill>
                <a:effectLst/>
                <a:latin typeface="Arial" charset="0"/>
                <a:ea typeface="ＭＳ Ｐゴシック" charset="0"/>
                <a:cs typeface="+mn-cs"/>
              </a:rPr>
              <a:t>multiskærmsverden</a:t>
            </a:r>
            <a:r>
              <a:rPr lang="en-US" sz="1100" kern="1200" dirty="0" smtClean="0">
                <a:solidFill>
                  <a:schemeClr val="tx1"/>
                </a:solidFill>
                <a:effectLst/>
                <a:latin typeface="Arial" charset="0"/>
                <a:ea typeface="ＭＳ Ｐゴシック" charset="0"/>
                <a:cs typeface="+mn-cs"/>
              </a:rPr>
              <a:t> –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selvom</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kan</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virke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fragmenteret</a:t>
            </a:r>
            <a:r>
              <a:rPr lang="en-US" sz="1100" kern="1200" dirty="0" smtClean="0">
                <a:solidFill>
                  <a:schemeClr val="tx1"/>
                </a:solidFill>
                <a:effectLst/>
                <a:latin typeface="Arial" charset="0"/>
                <a:ea typeface="ＭＳ Ｐゴシック" charset="0"/>
                <a:cs typeface="+mn-cs"/>
              </a:rPr>
              <a:t> for </a:t>
            </a:r>
            <a:r>
              <a:rPr lang="en-US" sz="1100" kern="1200" dirty="0" err="1" smtClean="0">
                <a:solidFill>
                  <a:schemeClr val="tx1"/>
                </a:solidFill>
                <a:effectLst/>
                <a:latin typeface="Arial" charset="0"/>
                <a:ea typeface="ＭＳ Ｐゴシック" charset="0"/>
                <a:cs typeface="+mn-cs"/>
              </a:rPr>
              <a:t>os</a:t>
            </a:r>
            <a:r>
              <a:rPr lang="en-US" sz="1100" kern="1200" dirty="0" smtClean="0">
                <a:solidFill>
                  <a:schemeClr val="tx1"/>
                </a:solidFill>
                <a:effectLst/>
                <a:latin typeface="Arial" charset="0"/>
                <a:ea typeface="ＭＳ Ｐゴシック" charset="0"/>
                <a:cs typeface="+mn-cs"/>
              </a:rPr>
              <a:t> I </a:t>
            </a:r>
            <a:r>
              <a:rPr lang="en-US" sz="1100" kern="1200" dirty="0" err="1" smtClean="0">
                <a:solidFill>
                  <a:schemeClr val="tx1"/>
                </a:solidFill>
                <a:effectLst/>
                <a:latin typeface="Arial" charset="0"/>
                <a:ea typeface="ＭＳ Ｐゴシック" charset="0"/>
                <a:cs typeface="+mn-cs"/>
              </a:rPr>
              <a:t>fht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til</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marketingstrategi</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eksekvering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forbrugeren</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dem</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allerde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som</a:t>
            </a:r>
            <a:r>
              <a:rPr lang="en-US" sz="1100" kern="1200" dirty="0" smtClean="0">
                <a:solidFill>
                  <a:schemeClr val="tx1"/>
                </a:solidFill>
                <a:effectLst/>
                <a:latin typeface="Arial" charset="0"/>
                <a:ea typeface="ＭＳ Ｐゴシック" charset="0"/>
                <a:cs typeface="+mn-cs"/>
              </a:rPr>
              <a:t> en </a:t>
            </a:r>
            <a:r>
              <a:rPr lang="en-US" sz="1100" kern="1200" dirty="0" err="1" smtClean="0">
                <a:solidFill>
                  <a:schemeClr val="tx1"/>
                </a:solidFill>
                <a:effectLst/>
                <a:latin typeface="Arial" charset="0"/>
                <a:ea typeface="ＭＳ Ｐゴシック" charset="0"/>
                <a:cs typeface="+mn-cs"/>
              </a:rPr>
              <a:t>samlet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gruppe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af</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relevante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kontaktflader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ikke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som</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siloer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bør</a:t>
            </a:r>
            <a:r>
              <a:rPr lang="en-US" sz="1100" kern="1200" dirty="0" smtClean="0">
                <a:solidFill>
                  <a:schemeClr val="tx1"/>
                </a:solidFill>
                <a:effectLst/>
                <a:latin typeface="Arial" charset="0"/>
                <a:ea typeface="ＭＳ Ｐゴシック" charset="0"/>
                <a:cs typeface="+mn-cs"/>
              </a:rPr>
              <a:t> vi </a:t>
            </a:r>
            <a:r>
              <a:rPr lang="en-US" sz="1100" kern="1200" dirty="0" err="1" smtClean="0">
                <a:solidFill>
                  <a:schemeClr val="tx1"/>
                </a:solidFill>
                <a:effectLst/>
                <a:latin typeface="Arial" charset="0"/>
                <a:ea typeface="ＭＳ Ｐゴシック" charset="0"/>
                <a:cs typeface="+mn-cs"/>
              </a:rPr>
              <a:t>også</a:t>
            </a:r>
            <a:r>
              <a:rPr lang="en-US" sz="1100" kern="1200" dirty="0" smtClean="0">
                <a:solidFill>
                  <a:schemeClr val="tx1"/>
                </a:solidFill>
                <a:effectLst/>
                <a:latin typeface="Arial" charset="0"/>
                <a:ea typeface="ＭＳ Ｐゴシック" charset="0"/>
                <a:cs typeface="+mn-cs"/>
              </a:rPr>
              <a:t>!!</a:t>
            </a:r>
          </a:p>
          <a:p>
            <a:pPr lvl="0"/>
            <a:r>
              <a:rPr lang="en-US" sz="1100" kern="1200" dirty="0" err="1" smtClean="0">
                <a:solidFill>
                  <a:schemeClr val="tx1"/>
                </a:solidFill>
                <a:effectLst/>
                <a:latin typeface="Arial" charset="0"/>
                <a:ea typeface="ＭＳ Ｐゴシック" charset="0"/>
                <a:cs typeface="+mn-cs"/>
              </a:rPr>
              <a:t>hvad</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kan</a:t>
            </a:r>
            <a:r>
              <a:rPr lang="en-US" sz="1100" kern="1200" dirty="0" smtClean="0">
                <a:solidFill>
                  <a:schemeClr val="tx1"/>
                </a:solidFill>
                <a:effectLst/>
                <a:latin typeface="Arial" charset="0"/>
                <a:ea typeface="ＭＳ Ｐゴシック" charset="0"/>
                <a:cs typeface="+mn-cs"/>
              </a:rPr>
              <a:t> man </a:t>
            </a:r>
            <a:r>
              <a:rPr lang="en-US" sz="1100" kern="1200" dirty="0" err="1" smtClean="0">
                <a:solidFill>
                  <a:schemeClr val="tx1"/>
                </a:solidFill>
                <a:effectLst/>
                <a:latin typeface="Arial" charset="0"/>
                <a:ea typeface="ＭＳ Ｐゴシック" charset="0"/>
                <a:cs typeface="+mn-cs"/>
              </a:rPr>
              <a:t>gøre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sørg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bla</a:t>
            </a:r>
            <a:r>
              <a:rPr lang="en-US" sz="1100" kern="1200" dirty="0" smtClean="0">
                <a:solidFill>
                  <a:schemeClr val="tx1"/>
                </a:solidFill>
                <a:effectLst/>
                <a:latin typeface="Arial" charset="0"/>
                <a:ea typeface="ＭＳ Ｐゴシック" charset="0"/>
                <a:cs typeface="+mn-cs"/>
              </a:rPr>
              <a:t> for at have en </a:t>
            </a:r>
            <a:r>
              <a:rPr lang="en-US" sz="1100" kern="1200" dirty="0" err="1" smtClean="0">
                <a:solidFill>
                  <a:schemeClr val="tx1"/>
                </a:solidFill>
                <a:effectLst/>
                <a:latin typeface="Arial" charset="0"/>
                <a:ea typeface="ＭＳ Ｐゴシック" charset="0"/>
                <a:cs typeface="+mn-cs"/>
              </a:rPr>
              <a:t>mobil</a:t>
            </a:r>
            <a:r>
              <a:rPr lang="en-US" sz="1100" kern="1200" dirty="0" smtClean="0">
                <a:solidFill>
                  <a:schemeClr val="tx1"/>
                </a:solidFill>
                <a:effectLst/>
                <a:latin typeface="Arial" charset="0"/>
                <a:ea typeface="ＭＳ Ｐゴシック" charset="0"/>
                <a:cs typeface="+mn-cs"/>
              </a:rPr>
              <a:t> site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en strategy for din </a:t>
            </a:r>
            <a:r>
              <a:rPr lang="en-US" sz="1100" kern="1200" dirty="0" err="1" smtClean="0">
                <a:solidFill>
                  <a:schemeClr val="tx1"/>
                </a:solidFill>
                <a:effectLst/>
                <a:latin typeface="Arial" charset="0"/>
                <a:ea typeface="ＭＳ Ｐゴシック" charset="0"/>
                <a:cs typeface="+mn-cs"/>
              </a:rPr>
              <a:t>mobil</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comms</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på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plads</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hurtigst</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muligt</a:t>
            </a:r>
            <a:r>
              <a:rPr lang="en-US" sz="1100" kern="1200" baseline="0" dirty="0" smtClean="0">
                <a:solidFill>
                  <a:schemeClr val="tx1"/>
                </a:solidFill>
                <a:effectLst/>
                <a:latin typeface="Arial" charset="0"/>
                <a:ea typeface="ＭＳ Ｐゴシック" charset="0"/>
                <a:cs typeface="+mn-cs"/>
              </a:rPr>
              <a:t>!</a:t>
            </a:r>
          </a:p>
          <a:p>
            <a:pPr lvl="0"/>
            <a:endParaRPr lang="en-US" sz="1100" kern="1200" baseline="0" dirty="0" smtClean="0">
              <a:solidFill>
                <a:schemeClr val="tx1"/>
              </a:solidFill>
              <a:effectLst/>
              <a:latin typeface="Arial" charset="0"/>
              <a:ea typeface="ＭＳ Ｐゴシック" charset="0"/>
              <a:cs typeface="+mn-cs"/>
            </a:endParaRPr>
          </a:p>
          <a:p>
            <a:pPr lvl="0"/>
            <a:r>
              <a:rPr lang="en-US" sz="1100" kern="1200" baseline="0" dirty="0" err="1" smtClean="0">
                <a:solidFill>
                  <a:schemeClr val="tx1"/>
                </a:solidFill>
                <a:effectLst/>
                <a:latin typeface="Arial" charset="0"/>
                <a:ea typeface="ＭＳ Ｐゴシック" charset="0"/>
                <a:cs typeface="+mn-cs"/>
              </a:rPr>
              <a:t>Valgmuligheder</a:t>
            </a:r>
            <a:endParaRPr lang="en-US" sz="1100" kern="1200" dirty="0" smtClean="0">
              <a:solidFill>
                <a:schemeClr val="tx1"/>
              </a:solidFill>
              <a:effectLst/>
              <a:latin typeface="Arial" charset="0"/>
              <a:ea typeface="ＭＳ Ｐゴシック" charset="0"/>
              <a:cs typeface="+mn-cs"/>
            </a:endParaRPr>
          </a:p>
          <a:p>
            <a:pPr lvl="0"/>
            <a:r>
              <a:rPr lang="en-US" sz="1100" kern="1200" dirty="0" smtClean="0">
                <a:solidFill>
                  <a:schemeClr val="tx1"/>
                </a:solidFill>
                <a:effectLst/>
                <a:latin typeface="Arial" charset="0"/>
                <a:ea typeface="ＭＳ Ｐゴシック" charset="0"/>
                <a:cs typeface="+mn-cs"/>
              </a:rPr>
              <a:t>Der </a:t>
            </a:r>
            <a:r>
              <a:rPr lang="en-US" sz="1100" kern="1200" dirty="0" err="1" smtClean="0">
                <a:solidFill>
                  <a:schemeClr val="tx1"/>
                </a:solidFill>
                <a:effectLst/>
                <a:latin typeface="Arial" charset="0"/>
                <a:ea typeface="ＭＳ Ｐゴシック" charset="0"/>
                <a:cs typeface="+mn-cs"/>
              </a:rPr>
              <a:t>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meget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indhold</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på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nettet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så</a:t>
            </a:r>
            <a:r>
              <a:rPr lang="en-US" sz="1100" kern="1200" dirty="0" smtClean="0">
                <a:solidFill>
                  <a:schemeClr val="tx1"/>
                </a:solidFill>
                <a:effectLst/>
                <a:latin typeface="Arial" charset="0"/>
                <a:ea typeface="ＭＳ Ｐゴシック" charset="0"/>
                <a:cs typeface="+mn-cs"/>
              </a:rPr>
              <a:t> mange </a:t>
            </a:r>
            <a:r>
              <a:rPr lang="en-US" sz="1100" kern="1200" dirty="0" err="1" smtClean="0">
                <a:solidFill>
                  <a:schemeClr val="tx1"/>
                </a:solidFill>
                <a:effectLst/>
                <a:latin typeface="Arial" charset="0"/>
                <a:ea typeface="ＭＳ Ｐゴシック" charset="0"/>
                <a:cs typeface="+mn-cs"/>
              </a:rPr>
              <a:t>måder</a:t>
            </a:r>
            <a:r>
              <a:rPr lang="en-US" sz="1100" kern="1200" dirty="0" smtClean="0">
                <a:solidFill>
                  <a:schemeClr val="tx1"/>
                </a:solidFill>
                <a:effectLst/>
                <a:latin typeface="Arial" charset="0"/>
                <a:ea typeface="ＭＳ Ｐゴシック" charset="0"/>
                <a:cs typeface="+mn-cs"/>
              </a:rPr>
              <a:t> at </a:t>
            </a:r>
            <a:r>
              <a:rPr lang="en-US" sz="1100" kern="1200" dirty="0" err="1" smtClean="0">
                <a:solidFill>
                  <a:schemeClr val="tx1"/>
                </a:solidFill>
                <a:effectLst/>
                <a:latin typeface="Arial" charset="0"/>
                <a:ea typeface="ＭＳ Ｐゴシック" charset="0"/>
                <a:cs typeface="+mn-cs"/>
              </a:rPr>
              <a:t>skræddersy</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t>
            </a:r>
            <a:r>
              <a:rPr lang="en-US" sz="1100" kern="1200" dirty="0" err="1" smtClean="0">
                <a:solidFill>
                  <a:schemeClr val="tx1"/>
                </a:solidFill>
                <a:effectLst/>
                <a:latin typeface="Arial" charset="0"/>
                <a:ea typeface="ＭＳ Ｐゴシック" charset="0"/>
                <a:cs typeface="+mn-cs"/>
              </a:rPr>
              <a:t>alle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kan</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få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som</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vil.. </a:t>
            </a:r>
            <a:r>
              <a:rPr lang="en-US" sz="1100" kern="1200" dirty="0" err="1" smtClean="0">
                <a:solidFill>
                  <a:schemeClr val="tx1"/>
                </a:solidFill>
                <a:effectLst/>
                <a:latin typeface="Arial" charset="0"/>
                <a:ea typeface="ＭＳ Ｐゴシック" charset="0"/>
                <a:cs typeface="+mn-cs"/>
              </a:rPr>
              <a:t>ingen</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behøver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fremover</a:t>
            </a:r>
            <a:r>
              <a:rPr lang="en-US" sz="1100" kern="1200" dirty="0" smtClean="0">
                <a:solidFill>
                  <a:schemeClr val="tx1"/>
                </a:solidFill>
                <a:effectLst/>
                <a:latin typeface="Arial" charset="0"/>
                <a:ea typeface="ＭＳ Ｐゴシック" charset="0"/>
                <a:cs typeface="+mn-cs"/>
              </a:rPr>
              <a:t> at </a:t>
            </a:r>
            <a:r>
              <a:rPr lang="en-US" sz="1100" kern="1200" dirty="0" err="1" smtClean="0">
                <a:solidFill>
                  <a:schemeClr val="tx1"/>
                </a:solidFill>
                <a:effectLst/>
                <a:latin typeface="Arial" charset="0"/>
                <a:ea typeface="ＭＳ Ｐゴシック" charset="0"/>
                <a:cs typeface="+mn-cs"/>
              </a:rPr>
              <a:t>udstå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noget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godt</a:t>
            </a:r>
            <a:r>
              <a:rPr lang="en-US" sz="1100" kern="1200" dirty="0" smtClean="0">
                <a:solidFill>
                  <a:schemeClr val="tx1"/>
                </a:solidFill>
                <a:effectLst/>
                <a:latin typeface="Arial" charset="0"/>
                <a:ea typeface="ＭＳ Ｐゴシック" charset="0"/>
                <a:cs typeface="+mn-cs"/>
              </a:rPr>
              <a:t> for </a:t>
            </a:r>
            <a:r>
              <a:rPr lang="en-US" sz="1100" kern="1200" dirty="0" err="1" smtClean="0">
                <a:solidFill>
                  <a:schemeClr val="tx1"/>
                </a:solidFill>
                <a:effectLst/>
                <a:latin typeface="Arial" charset="0"/>
                <a:ea typeface="ＭＳ Ｐゴシック" charset="0"/>
                <a:cs typeface="+mn-cs"/>
              </a:rPr>
              <a:t>brugerne</a:t>
            </a:r>
            <a:r>
              <a:rPr lang="en-US" sz="1100" kern="1200" dirty="0" smtClean="0">
                <a:solidFill>
                  <a:schemeClr val="tx1"/>
                </a:solidFill>
                <a:effectLst/>
                <a:latin typeface="Arial" charset="0"/>
                <a:ea typeface="ＭＳ Ｐゴシック" charset="0"/>
                <a:cs typeface="+mn-cs"/>
              </a:rPr>
              <a:t> men en </a:t>
            </a:r>
            <a:r>
              <a:rPr lang="en-US" sz="1100" kern="1200" dirty="0" err="1" smtClean="0">
                <a:solidFill>
                  <a:schemeClr val="tx1"/>
                </a:solidFill>
                <a:effectLst/>
                <a:latin typeface="Arial" charset="0"/>
                <a:ea typeface="ＭＳ Ｐゴシック" charset="0"/>
                <a:cs typeface="+mn-cs"/>
              </a:rPr>
              <a:t>udfordring</a:t>
            </a:r>
            <a:r>
              <a:rPr lang="en-US" sz="1100" kern="1200" dirty="0" smtClean="0">
                <a:solidFill>
                  <a:schemeClr val="tx1"/>
                </a:solidFill>
                <a:effectLst/>
                <a:latin typeface="Arial" charset="0"/>
                <a:ea typeface="ＭＳ Ｐゴシック" charset="0"/>
                <a:cs typeface="+mn-cs"/>
              </a:rPr>
              <a:t> for </a:t>
            </a:r>
            <a:r>
              <a:rPr lang="en-US" sz="1100" kern="1200" dirty="0" err="1" smtClean="0">
                <a:solidFill>
                  <a:schemeClr val="tx1"/>
                </a:solidFill>
                <a:effectLst/>
                <a:latin typeface="Arial" charset="0"/>
                <a:ea typeface="ＭＳ Ｐゴシック" charset="0"/>
                <a:cs typeface="+mn-cs"/>
              </a:rPr>
              <a:t>annoncørerne</a:t>
            </a:r>
            <a:r>
              <a:rPr lang="en-US" sz="1100" kern="1200" dirty="0" smtClean="0">
                <a:solidFill>
                  <a:schemeClr val="tx1"/>
                </a:solidFill>
                <a:effectLst/>
                <a:latin typeface="Arial" charset="0"/>
                <a:ea typeface="ＭＳ Ｐゴシック" charset="0"/>
                <a:cs typeface="+mn-cs"/>
              </a:rPr>
              <a:t> for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betyder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skrappe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krav</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til</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buskab</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derfor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skal</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alle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annoncører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i</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stigende</a:t>
            </a:r>
            <a:r>
              <a:rPr lang="en-US" sz="1100" kern="1200" dirty="0" smtClean="0">
                <a:solidFill>
                  <a:schemeClr val="tx1"/>
                </a:solidFill>
                <a:effectLst/>
                <a:latin typeface="Arial" charset="0"/>
                <a:ea typeface="ＭＳ Ｐゴシック" charset="0"/>
                <a:cs typeface="+mn-cs"/>
              </a:rPr>
              <a:t> grad </a:t>
            </a:r>
            <a:r>
              <a:rPr lang="en-US" sz="1100" kern="1200" dirty="0" err="1" smtClean="0">
                <a:solidFill>
                  <a:schemeClr val="tx1"/>
                </a:solidFill>
                <a:effectLst/>
                <a:latin typeface="Arial" charset="0"/>
                <a:ea typeface="ＭＳ Ｐゴシック" charset="0"/>
                <a:cs typeface="+mn-cs"/>
              </a:rPr>
              <a:t>til</a:t>
            </a:r>
            <a:r>
              <a:rPr lang="en-US" sz="1100" kern="1200" dirty="0" smtClean="0">
                <a:solidFill>
                  <a:schemeClr val="tx1"/>
                </a:solidFill>
                <a:effectLst/>
                <a:latin typeface="Arial" charset="0"/>
                <a:ea typeface="ＭＳ Ｐゴシック" charset="0"/>
                <a:cs typeface="+mn-cs"/>
              </a:rPr>
              <a:t> at </a:t>
            </a:r>
            <a:r>
              <a:rPr lang="en-US" sz="1100" kern="1200" dirty="0" err="1" smtClean="0">
                <a:solidFill>
                  <a:schemeClr val="tx1"/>
                </a:solidFill>
                <a:effectLst/>
                <a:latin typeface="Arial" charset="0"/>
                <a:ea typeface="ＭＳ Ｐゴシック" charset="0"/>
                <a:cs typeface="+mn-cs"/>
              </a:rPr>
              <a:t>oppe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kvaliteten</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af</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deres</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reklameer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og</a:t>
            </a:r>
            <a:r>
              <a:rPr lang="en-US" sz="1100" kern="1200" baseline="0" dirty="0" smtClean="0">
                <a:solidFill>
                  <a:schemeClr val="tx1"/>
                </a:solidFill>
                <a:effectLst/>
                <a:latin typeface="Arial" charset="0"/>
                <a:ea typeface="ＭＳ Ｐゴシック" charset="0"/>
                <a:cs typeface="+mn-cs"/>
              </a:rPr>
              <a:t> I </a:t>
            </a:r>
            <a:r>
              <a:rPr lang="en-US" sz="1100" kern="1200" baseline="0" dirty="0" err="1" smtClean="0">
                <a:solidFill>
                  <a:schemeClr val="tx1"/>
                </a:solidFill>
                <a:effectLst/>
                <a:latin typeface="Arial" charset="0"/>
                <a:ea typeface="ＭＳ Ｐゴシック" charset="0"/>
                <a:cs typeface="+mn-cs"/>
              </a:rPr>
              <a:t>større</a:t>
            </a:r>
            <a:r>
              <a:rPr lang="en-US" sz="1100" kern="1200" baseline="0" dirty="0" smtClean="0">
                <a:solidFill>
                  <a:schemeClr val="tx1"/>
                </a:solidFill>
                <a:effectLst/>
                <a:latin typeface="Arial" charset="0"/>
                <a:ea typeface="ＭＳ Ｐゴシック" charset="0"/>
                <a:cs typeface="+mn-cs"/>
              </a:rPr>
              <a:t> grad </a:t>
            </a:r>
            <a:r>
              <a:rPr lang="en-US" sz="1100" kern="1200" baseline="0" dirty="0" err="1" smtClean="0">
                <a:solidFill>
                  <a:schemeClr val="tx1"/>
                </a:solidFill>
                <a:effectLst/>
                <a:latin typeface="Arial" charset="0"/>
                <a:ea typeface="ＭＳ Ｐゴシック" charset="0"/>
                <a:cs typeface="+mn-cs"/>
              </a:rPr>
              <a:t>tilpasse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dem</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til</a:t>
            </a:r>
            <a:r>
              <a:rPr lang="en-US" sz="1100" kern="1200" baseline="0" dirty="0" smtClean="0">
                <a:solidFill>
                  <a:schemeClr val="tx1"/>
                </a:solidFill>
                <a:effectLst/>
                <a:latin typeface="Arial" charset="0"/>
                <a:ea typeface="ＭＳ Ｐゴシック" charset="0"/>
                <a:cs typeface="+mn-cs"/>
              </a:rPr>
              <a:t> den </a:t>
            </a:r>
            <a:r>
              <a:rPr lang="en-US" sz="1100" kern="1200" baseline="0" dirty="0" err="1" smtClean="0">
                <a:solidFill>
                  <a:schemeClr val="tx1"/>
                </a:solidFill>
                <a:effectLst/>
                <a:latin typeface="Arial" charset="0"/>
                <a:ea typeface="ＭＳ Ｐゴシック" charset="0"/>
                <a:cs typeface="+mn-cs"/>
              </a:rPr>
              <a:t>pågældende</a:t>
            </a:r>
            <a:r>
              <a:rPr lang="en-US" sz="1100" kern="1200" baseline="0" dirty="0" smtClean="0">
                <a:solidFill>
                  <a:schemeClr val="tx1"/>
                </a:solidFill>
                <a:effectLst/>
                <a:latin typeface="Arial" charset="0"/>
                <a:ea typeface="ＭＳ Ｐゴシック" charset="0"/>
                <a:cs typeface="+mn-cs"/>
              </a:rPr>
              <a:t> platform! Mobil </a:t>
            </a:r>
            <a:r>
              <a:rPr lang="en-US" sz="1100" kern="1200" baseline="0" dirty="0" err="1" smtClean="0">
                <a:solidFill>
                  <a:schemeClr val="tx1"/>
                </a:solidFill>
                <a:effectLst/>
                <a:latin typeface="Arial" charset="0"/>
                <a:ea typeface="ＭＳ Ｐゴシック" charset="0"/>
                <a:cs typeface="+mn-cs"/>
              </a:rPr>
              <a:t>bukaber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på</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mobilen</a:t>
            </a:r>
            <a:r>
              <a:rPr lang="en-US" sz="1100" kern="1200" baseline="0" dirty="0" smtClean="0">
                <a:solidFill>
                  <a:schemeClr val="tx1"/>
                </a:solidFill>
                <a:effectLst/>
                <a:latin typeface="Arial" charset="0"/>
                <a:ea typeface="ＭＳ Ｐゴシック" charset="0"/>
                <a:cs typeface="+mn-cs"/>
              </a:rPr>
              <a:t> etc. –</a:t>
            </a:r>
            <a:r>
              <a:rPr lang="en-US" sz="1100" kern="1200" baseline="0" dirty="0" err="1" smtClean="0">
                <a:solidFill>
                  <a:schemeClr val="tx1"/>
                </a:solidFill>
                <a:effectLst/>
                <a:latin typeface="Arial" charset="0"/>
                <a:ea typeface="ＭＳ Ｐゴシック" charset="0"/>
                <a:cs typeface="+mn-cs"/>
              </a:rPr>
              <a:t>Konsekvensen</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hvis</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ikke</a:t>
            </a:r>
            <a:r>
              <a:rPr lang="en-US" sz="1100" kern="1200" baseline="0" dirty="0" smtClean="0">
                <a:solidFill>
                  <a:schemeClr val="tx1"/>
                </a:solidFill>
                <a:effectLst/>
                <a:latin typeface="Arial" charset="0"/>
                <a:ea typeface="ＭＳ Ｐゴシック" charset="0"/>
                <a:cs typeface="+mn-cs"/>
              </a:rPr>
              <a:t> man </a:t>
            </a:r>
            <a:r>
              <a:rPr lang="en-US" sz="1100" kern="1200" baseline="0" dirty="0" err="1" smtClean="0">
                <a:solidFill>
                  <a:schemeClr val="tx1"/>
                </a:solidFill>
                <a:effectLst/>
                <a:latin typeface="Arial" charset="0"/>
                <a:ea typeface="ＭＳ Ｐゴシック" charset="0"/>
                <a:cs typeface="+mn-cs"/>
              </a:rPr>
              <a:t>gør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dette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er</a:t>
            </a:r>
            <a:r>
              <a:rPr lang="en-US" sz="1100" kern="1200" baseline="0" dirty="0" smtClean="0">
                <a:solidFill>
                  <a:schemeClr val="tx1"/>
                </a:solidFill>
                <a:effectLst/>
                <a:latin typeface="Arial" charset="0"/>
                <a:ea typeface="ＭＳ Ｐゴシック" charset="0"/>
                <a:cs typeface="+mn-cs"/>
              </a:rPr>
              <a:t> at </a:t>
            </a:r>
            <a:r>
              <a:rPr lang="en-US" sz="1100" kern="1200" baseline="0" dirty="0" err="1" smtClean="0">
                <a:solidFill>
                  <a:schemeClr val="tx1"/>
                </a:solidFill>
                <a:effectLst/>
                <a:latin typeface="Arial" charset="0"/>
                <a:ea typeface="ＭＳ Ｐゴシック" charset="0"/>
                <a:cs typeface="+mn-cs"/>
              </a:rPr>
              <a:t>brugerne</a:t>
            </a:r>
            <a:r>
              <a:rPr lang="en-US" sz="1100" kern="1200" baseline="0" dirty="0" smtClean="0">
                <a:solidFill>
                  <a:schemeClr val="tx1"/>
                </a:solidFill>
                <a:effectLst/>
                <a:latin typeface="Arial" charset="0"/>
                <a:ea typeface="ＭＳ Ｐゴシック" charset="0"/>
                <a:cs typeface="+mn-cs"/>
              </a:rPr>
              <a:t> blot </a:t>
            </a:r>
            <a:r>
              <a:rPr lang="en-US" sz="1100" kern="1200" baseline="0" dirty="0" err="1" smtClean="0">
                <a:solidFill>
                  <a:schemeClr val="tx1"/>
                </a:solidFill>
                <a:effectLst/>
                <a:latin typeface="Arial" charset="0"/>
                <a:ea typeface="ＭＳ Ｐゴシック" charset="0"/>
                <a:cs typeface="+mn-cs"/>
              </a:rPr>
              <a:t>vælger</a:t>
            </a:r>
            <a:r>
              <a:rPr lang="en-US" sz="1100" kern="1200" baseline="0" dirty="0" smtClean="0">
                <a:solidFill>
                  <a:schemeClr val="tx1"/>
                </a:solidFill>
                <a:effectLst/>
                <a:latin typeface="Arial" charset="0"/>
                <a:ea typeface="ＭＳ Ｐゴシック" charset="0"/>
                <a:cs typeface="+mn-cs"/>
              </a:rPr>
              <a:t> en </a:t>
            </a:r>
            <a:r>
              <a:rPr lang="en-US" sz="1100" kern="1200" baseline="0" dirty="0" err="1" smtClean="0">
                <a:solidFill>
                  <a:schemeClr val="tx1"/>
                </a:solidFill>
                <a:effectLst/>
                <a:latin typeface="Arial" charset="0"/>
                <a:ea typeface="ＭＳ Ｐゴシック" charset="0"/>
                <a:cs typeface="+mn-cs"/>
              </a:rPr>
              <a:t>fra</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til</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fordel</a:t>
            </a:r>
            <a:r>
              <a:rPr lang="en-US" sz="1100" kern="1200" baseline="0" dirty="0" smtClean="0">
                <a:solidFill>
                  <a:schemeClr val="tx1"/>
                </a:solidFill>
                <a:effectLst/>
                <a:latin typeface="Arial" charset="0"/>
                <a:ea typeface="ＭＳ Ｐゴシック" charset="0"/>
                <a:cs typeface="+mn-cs"/>
              </a:rPr>
              <a:t> for </a:t>
            </a:r>
            <a:r>
              <a:rPr lang="en-US" sz="1100" kern="1200" baseline="0" dirty="0" err="1" smtClean="0">
                <a:solidFill>
                  <a:schemeClr val="tx1"/>
                </a:solidFill>
                <a:effectLst/>
                <a:latin typeface="Arial" charset="0"/>
                <a:ea typeface="ＭＳ Ｐゴシック" charset="0"/>
                <a:cs typeface="+mn-cs"/>
              </a:rPr>
              <a:t>alle</a:t>
            </a:r>
            <a:r>
              <a:rPr lang="en-US" sz="1100" kern="1200" baseline="0" dirty="0" smtClean="0">
                <a:solidFill>
                  <a:schemeClr val="tx1"/>
                </a:solidFill>
                <a:effectLst/>
                <a:latin typeface="Arial" charset="0"/>
                <a:ea typeface="ＭＳ Ｐゴシック" charset="0"/>
                <a:cs typeface="+mn-cs"/>
              </a:rPr>
              <a:t> de </a:t>
            </a:r>
            <a:r>
              <a:rPr lang="en-US" sz="1100" kern="1200" baseline="0" dirty="0" err="1" smtClean="0">
                <a:solidFill>
                  <a:schemeClr val="tx1"/>
                </a:solidFill>
                <a:effectLst/>
                <a:latin typeface="Arial" charset="0"/>
                <a:ea typeface="ＭＳ Ｐゴシック" charset="0"/>
                <a:cs typeface="+mn-cs"/>
              </a:rPr>
              <a:t>gode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alternativer</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som</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hele</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tiden</a:t>
            </a:r>
            <a:r>
              <a:rPr lang="en-US" sz="1100" kern="1200" baseline="0" dirty="0" smtClean="0">
                <a:solidFill>
                  <a:schemeClr val="tx1"/>
                </a:solidFill>
                <a:effectLst/>
                <a:latin typeface="Arial" charset="0"/>
                <a:ea typeface="ＭＳ Ｐゴシック" charset="0"/>
                <a:cs typeface="+mn-cs"/>
              </a:rPr>
              <a:t> </a:t>
            </a:r>
            <a:r>
              <a:rPr lang="en-US" sz="1100" kern="1200" baseline="0" dirty="0" err="1" smtClean="0">
                <a:solidFill>
                  <a:schemeClr val="tx1"/>
                </a:solidFill>
                <a:effectLst/>
                <a:latin typeface="Arial" charset="0"/>
                <a:ea typeface="ＭＳ Ｐゴシック" charset="0"/>
                <a:cs typeface="+mn-cs"/>
              </a:rPr>
              <a:t>skabes</a:t>
            </a:r>
            <a:r>
              <a:rPr lang="en-US" sz="1100" kern="1200" baseline="0" dirty="0" smtClean="0">
                <a:solidFill>
                  <a:schemeClr val="tx1"/>
                </a:solidFill>
                <a:effectLst/>
                <a:latin typeface="Arial" charset="0"/>
                <a:ea typeface="ＭＳ Ｐゴシック" charset="0"/>
                <a:cs typeface="+mn-cs"/>
              </a:rPr>
              <a:t> for </a:t>
            </a:r>
            <a:r>
              <a:rPr lang="en-US" sz="1100" kern="1200" baseline="0" dirty="0" err="1" smtClean="0">
                <a:solidFill>
                  <a:schemeClr val="tx1"/>
                </a:solidFill>
                <a:effectLst/>
                <a:latin typeface="Arial" charset="0"/>
                <a:ea typeface="ＭＳ Ｐゴシック" charset="0"/>
                <a:cs typeface="+mn-cs"/>
              </a:rPr>
              <a:t>dem</a:t>
            </a:r>
            <a:endParaRPr lang="en-US" sz="1100" kern="1200" baseline="0" dirty="0" smtClean="0">
              <a:solidFill>
                <a:schemeClr val="tx1"/>
              </a:solidFill>
              <a:effectLst/>
              <a:latin typeface="Arial" charset="0"/>
              <a:ea typeface="ＭＳ Ｐゴシック" charset="0"/>
              <a:cs typeface="+mn-cs"/>
            </a:endParaRPr>
          </a:p>
          <a:p>
            <a:pPr lvl="0"/>
            <a:endParaRPr lang="en-US" sz="1100" kern="1200" dirty="0" smtClean="0">
              <a:solidFill>
                <a:schemeClr val="tx1"/>
              </a:solidFill>
              <a:effectLst/>
              <a:latin typeface="Arial" charset="0"/>
              <a:ea typeface="ＭＳ Ｐゴシック" charset="0"/>
              <a:cs typeface="+mn-cs"/>
            </a:endParaRPr>
          </a:p>
          <a:p>
            <a:pPr lvl="0"/>
            <a:r>
              <a:rPr lang="en-US" sz="1100" kern="1200" dirty="0" err="1" smtClean="0">
                <a:solidFill>
                  <a:schemeClr val="tx1"/>
                </a:solidFill>
                <a:effectLst/>
                <a:latin typeface="Arial" charset="0"/>
                <a:ea typeface="ＭＳ Ｐゴシック" charset="0"/>
                <a:cs typeface="+mn-cs"/>
              </a:rPr>
              <a:t>Så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brug</a:t>
            </a:r>
            <a:r>
              <a:rPr lang="en-US" sz="1100" kern="1200" dirty="0" smtClean="0">
                <a:solidFill>
                  <a:schemeClr val="tx1"/>
                </a:solidFill>
                <a:effectLst/>
                <a:latin typeface="Arial" charset="0"/>
                <a:ea typeface="ＭＳ Ｐゴシック" charset="0"/>
                <a:cs typeface="+mn-cs"/>
              </a:rPr>
              <a:t> nu for </a:t>
            </a:r>
            <a:r>
              <a:rPr lang="en-US" sz="1100" kern="1200" dirty="0" err="1" smtClean="0">
                <a:solidFill>
                  <a:schemeClr val="tx1"/>
                </a:solidFill>
                <a:effectLst/>
                <a:latin typeface="Arial" charset="0"/>
                <a:ea typeface="ＭＳ Ｐゴシック" charset="0"/>
                <a:cs typeface="+mn-cs"/>
              </a:rPr>
              <a:t>pokker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værktøjerne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på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nettet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til</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fulde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og</a:t>
            </a:r>
            <a:r>
              <a:rPr lang="en-US" sz="1100" kern="1200" dirty="0" smtClean="0">
                <a:solidFill>
                  <a:schemeClr val="tx1"/>
                </a:solidFill>
                <a:effectLst/>
                <a:latin typeface="Arial" charset="0"/>
                <a:ea typeface="ＭＳ Ｐゴシック" charset="0"/>
                <a:cs typeface="+mn-cs"/>
              </a:rPr>
              <a:t> lad </a:t>
            </a:r>
            <a:r>
              <a:rPr lang="en-US" sz="1100" kern="1200" dirty="0" err="1" smtClean="0">
                <a:solidFill>
                  <a:schemeClr val="tx1"/>
                </a:solidFill>
                <a:effectLst/>
                <a:latin typeface="Arial" charset="0"/>
                <a:ea typeface="ＭＳ Ｐゴシック" charset="0"/>
                <a:cs typeface="+mn-cs"/>
              </a:rPr>
              <a:t>dem</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spille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sammen</a:t>
            </a:r>
            <a:r>
              <a:rPr lang="en-US" sz="1100" kern="1200" dirty="0" smtClean="0">
                <a:solidFill>
                  <a:schemeClr val="tx1"/>
                </a:solidFill>
                <a:effectLst/>
                <a:latin typeface="Arial" charset="0"/>
                <a:ea typeface="ＭＳ Ｐゴシック" charset="0"/>
                <a:cs typeface="+mn-cs"/>
              </a:rPr>
              <a:t> med dine </a:t>
            </a:r>
            <a:r>
              <a:rPr lang="en-US" sz="1100" kern="1200" dirty="0" err="1" smtClean="0">
                <a:solidFill>
                  <a:schemeClr val="tx1"/>
                </a:solidFill>
                <a:effectLst/>
                <a:latin typeface="Arial" charset="0"/>
                <a:ea typeface="ＭＳ Ｐゴシック" charset="0"/>
                <a:cs typeface="+mn-cs"/>
              </a:rPr>
              <a:t>andre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aktiviteter</a:t>
            </a:r>
            <a:r>
              <a:rPr lang="en-US" sz="1100" kern="1200" dirty="0" smtClean="0">
                <a:solidFill>
                  <a:schemeClr val="tx1"/>
                </a:solidFill>
                <a:effectLst/>
                <a:latin typeface="Arial" charset="0"/>
                <a:ea typeface="ＭＳ Ｐゴシック" charset="0"/>
                <a:cs typeface="+mn-cs"/>
              </a:rPr>
              <a:t>!!</a:t>
            </a:r>
          </a:p>
          <a:p>
            <a:pPr lvl="0"/>
            <a:endParaRPr lang="en-US" sz="1100" kern="1200" dirty="0" smtClean="0">
              <a:solidFill>
                <a:schemeClr val="tx1"/>
              </a:solidFill>
              <a:effectLst/>
              <a:latin typeface="Arial" charset="0"/>
              <a:ea typeface="ＭＳ Ｐゴシック" charset="0"/>
              <a:cs typeface="+mn-cs"/>
            </a:endParaRPr>
          </a:p>
          <a:p>
            <a:pPr lvl="0"/>
            <a:r>
              <a:rPr lang="en-US" sz="1100" kern="1200" dirty="0" smtClean="0">
                <a:solidFill>
                  <a:schemeClr val="tx1"/>
                </a:solidFill>
                <a:effectLst/>
                <a:latin typeface="Arial" charset="0"/>
                <a:ea typeface="ＭＳ Ｐゴシック" charset="0"/>
                <a:cs typeface="+mn-cs"/>
              </a:rPr>
              <a:t>For I den </a:t>
            </a:r>
            <a:r>
              <a:rPr lang="en-US" sz="1100" kern="1200" dirty="0" err="1" smtClean="0">
                <a:solidFill>
                  <a:schemeClr val="tx1"/>
                </a:solidFill>
                <a:effectLst/>
                <a:latin typeface="Arial" charset="0"/>
                <a:ea typeface="ＭＳ Ｐゴシック" charset="0"/>
                <a:cs typeface="+mn-cs"/>
              </a:rPr>
              <a:t>sidste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ende</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så</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er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nettet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jo</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hvad</a:t>
            </a:r>
            <a:r>
              <a:rPr lang="en-US" sz="1100" kern="1200" dirty="0" smtClean="0">
                <a:solidFill>
                  <a:schemeClr val="tx1"/>
                </a:solidFill>
                <a:effectLst/>
                <a:latin typeface="Arial" charset="0"/>
                <a:ea typeface="ＭＳ Ｐゴシック" charset="0"/>
                <a:cs typeface="+mn-cs"/>
              </a:rPr>
              <a:t> du </a:t>
            </a:r>
            <a:r>
              <a:rPr lang="en-US" sz="1100" kern="1200" dirty="0" err="1" smtClean="0">
                <a:solidFill>
                  <a:schemeClr val="tx1"/>
                </a:solidFill>
                <a:effectLst/>
                <a:latin typeface="Arial" charset="0"/>
                <a:ea typeface="ＭＳ Ｐゴシック" charset="0"/>
                <a:cs typeface="+mn-cs"/>
              </a:rPr>
              <a:t>selv</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gør</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det</a:t>
            </a:r>
            <a:r>
              <a:rPr lang="en-US" sz="1100" kern="1200" dirty="0" smtClean="0">
                <a:solidFill>
                  <a:schemeClr val="tx1"/>
                </a:solidFill>
                <a:effectLst/>
                <a:latin typeface="Arial" charset="0"/>
                <a:ea typeface="ＭＳ Ｐゴシック" charset="0"/>
                <a:cs typeface="+mn-cs"/>
              </a:rPr>
              <a:t> </a:t>
            </a:r>
            <a:r>
              <a:rPr lang="en-US" sz="1100" kern="1200" dirty="0" err="1" smtClean="0">
                <a:solidFill>
                  <a:schemeClr val="tx1"/>
                </a:solidFill>
                <a:effectLst/>
                <a:latin typeface="Arial" charset="0"/>
                <a:ea typeface="ＭＳ Ｐゴシック" charset="0"/>
                <a:cs typeface="+mn-cs"/>
              </a:rPr>
              <a:t>til</a:t>
            </a:r>
            <a:r>
              <a:rPr lang="en-US" sz="1100" kern="1200" dirty="0" smtClean="0">
                <a:solidFill>
                  <a:schemeClr val="tx1"/>
                </a:solidFill>
                <a:effectLst/>
                <a:latin typeface="Arial" charset="0"/>
                <a:ea typeface="ＭＳ Ｐゴシック" charset="0"/>
                <a:cs typeface="+mn-cs"/>
              </a:rPr>
              <a:t> </a:t>
            </a:r>
            <a:r>
              <a:rPr lang="en-US" sz="1100" kern="1200" dirty="0" smtClean="0">
                <a:solidFill>
                  <a:schemeClr val="tx1"/>
                </a:solidFill>
                <a:effectLst/>
                <a:latin typeface="Arial" charset="0"/>
                <a:ea typeface="ＭＳ Ｐゴシック" charset="0"/>
                <a:cs typeface="+mn-cs"/>
                <a:sym typeface="Wingdings"/>
              </a:rPr>
              <a:t></a:t>
            </a:r>
            <a:endParaRPr lang="en-US" sz="1100" kern="1200" dirty="0" smtClean="0">
              <a:solidFill>
                <a:schemeClr val="tx1"/>
              </a:solidFill>
              <a:effectLst/>
              <a:latin typeface="Arial" charset="0"/>
              <a:ea typeface="ＭＳ Ｐゴシック" charset="0"/>
              <a:cs typeface="+mn-cs"/>
            </a:endParaRPr>
          </a:p>
          <a:p>
            <a:endParaRPr lang="en-US" dirty="0" smtClean="0"/>
          </a:p>
          <a:p>
            <a:pPr marL="171450" indent="-171450">
              <a:buFontTx/>
              <a:buChar char="-"/>
            </a:pPr>
            <a:endParaRPr lang="en-US" baseline="0" dirty="0" smtClean="0"/>
          </a:p>
          <a:p>
            <a:pPr marL="171450" indent="-171450">
              <a:buFontTx/>
              <a:buChar char="-"/>
            </a:pPr>
            <a:r>
              <a:rPr lang="en-US" baseline="0" dirty="0" smtClean="0"/>
              <a:t>There’s a perfect ad for everyone (audience buying, time parting, demographics, placements, remarketing)</a:t>
            </a:r>
          </a:p>
          <a:p>
            <a:pPr marL="171450" indent="-171450">
              <a:buFontTx/>
              <a:buChar char="-"/>
            </a:pPr>
            <a:r>
              <a:rPr lang="en-US" baseline="0" dirty="0" smtClean="0"/>
              <a:t>Find your Zero Moments (what do consumers care about? price, business location, features </a:t>
            </a:r>
            <a:r>
              <a:rPr lang="en-US" baseline="0" dirty="0" err="1" smtClean="0"/>
              <a:t>etc</a:t>
            </a:r>
            <a:r>
              <a:rPr lang="en-US" baseline="0" dirty="0" smtClean="0"/>
              <a:t>)</a:t>
            </a:r>
          </a:p>
          <a:p>
            <a:pPr marL="171450" indent="-171450">
              <a:buFontTx/>
              <a:buChar char="-"/>
            </a:pPr>
            <a:r>
              <a:rPr lang="en-US" baseline="0" dirty="0" smtClean="0"/>
              <a:t>Treat ads like answers (respond to what consumers care about with appropriate formats)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Embrace non-line (consumers move seamlessly between offline and online)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Invest in Mobile (</a:t>
            </a:r>
          </a:p>
          <a:p>
            <a:pPr marL="171450" indent="-171450">
              <a:buFontTx/>
              <a:buChar char="-"/>
            </a:pPr>
            <a:r>
              <a:rPr lang="en-US" baseline="0" dirty="0" smtClean="0"/>
              <a:t>Don’t discriminate based on device, if you do users will discriminate you</a:t>
            </a:r>
          </a:p>
          <a:p>
            <a:pPr marL="171450" indent="-171450">
              <a:buFontTx/>
              <a:buChar char="-"/>
            </a:pPr>
            <a:r>
              <a:rPr lang="en-US" baseline="0" dirty="0" smtClean="0"/>
              <a:t> Think local – consumers do: 1/3</a:t>
            </a:r>
            <a:r>
              <a:rPr lang="en-US" baseline="30000" dirty="0" smtClean="0"/>
              <a:t>rd</a:t>
            </a:r>
            <a:r>
              <a:rPr lang="en-US" baseline="0" dirty="0" smtClean="0"/>
              <a:t> of every mobile query has local intent</a:t>
            </a:r>
          </a:p>
          <a:p>
            <a:pPr marL="171450" indent="-171450">
              <a:buFontTx/>
              <a:buChar char="-"/>
            </a:pPr>
            <a:r>
              <a:rPr lang="en-US" baseline="0" dirty="0" smtClean="0"/>
              <a:t>Only pay for value (true view, RTB, ads preferences – users select/opt out of uninteresting topics)</a:t>
            </a:r>
          </a:p>
          <a:p>
            <a:pPr marL="171450" indent="-171450">
              <a:buFontTx/>
              <a:buChar char="-"/>
            </a:pPr>
            <a:r>
              <a:rPr lang="en-US" baseline="0" dirty="0" smtClean="0"/>
              <a:t>Online is primetime (cell phone usage while watching </a:t>
            </a:r>
            <a:r>
              <a:rPr lang="en-US" baseline="0" dirty="0" err="1" smtClean="0"/>
              <a:t>tv</a:t>
            </a:r>
            <a:r>
              <a:rPr lang="en-US" baseline="0" dirty="0" smtClean="0"/>
              <a:t> </a:t>
            </a:r>
            <a:r>
              <a:rPr lang="en-US" baseline="0" dirty="0" err="1" smtClean="0"/>
              <a:t>etc</a:t>
            </a:r>
            <a:r>
              <a:rPr lang="en-US" baseline="0" dirty="0" smtClean="0"/>
              <a:t>)</a:t>
            </a:r>
          </a:p>
          <a:p>
            <a:pPr marL="171450" indent="-171450">
              <a:buFontTx/>
              <a:buChar char="-"/>
            </a:pPr>
            <a:r>
              <a:rPr lang="en-US" baseline="0" dirty="0" smtClean="0"/>
              <a:t>Be always on (since you only pay when users see your ad when and where you want to)</a:t>
            </a:r>
          </a:p>
          <a:p>
            <a:pPr marL="171450" indent="-171450">
              <a:buFontTx/>
              <a:buChar char="-"/>
            </a:pPr>
            <a:r>
              <a:rPr lang="en-US" baseline="0" dirty="0" smtClean="0"/>
              <a:t>Social </a:t>
            </a:r>
            <a:endParaRPr lang="en-US" dirty="0" smtClean="0"/>
          </a:p>
          <a:p>
            <a:endParaRPr lang="en-US" dirty="0" smtClean="0"/>
          </a:p>
          <a:p>
            <a:r>
              <a:rPr lang="en-US" dirty="0" smtClean="0"/>
              <a:t>Embrace Real Time: Insights,</a:t>
            </a:r>
            <a:r>
              <a:rPr lang="en-US" baseline="0" dirty="0" smtClean="0"/>
              <a:t> connections (display RTB), real time analysis (real time analytics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ECB1545-B815-F648-8762-1EF8C86208F6}" type="slidenum">
              <a:rPr lang="en-US" smtClean="0">
                <a:solidFill>
                  <a:prstClr val="black"/>
                </a:solidFill>
                <a:latin typeface="Calibri"/>
              </a:rPr>
              <a:pPr/>
              <a:t>82</a:t>
            </a:fld>
            <a:endParaRPr lang="en-US">
              <a:solidFill>
                <a:prstClr val="black"/>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17005635"/>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kern="1200" dirty="0" smtClean="0">
                <a:solidFill>
                  <a:schemeClr val="tx1"/>
                </a:solidFill>
                <a:effectLst/>
                <a:latin typeface="Arial" charset="0"/>
                <a:ea typeface="ＭＳ Ｐゴシック" charset="0"/>
                <a:cs typeface="+mn-cs"/>
              </a:rPr>
              <a:t>For I den </a:t>
            </a:r>
            <a:r>
              <a:rPr lang="en-US" sz="1600" kern="1200" dirty="0" err="1" smtClean="0">
                <a:solidFill>
                  <a:schemeClr val="tx1"/>
                </a:solidFill>
                <a:effectLst/>
                <a:latin typeface="Arial" charset="0"/>
                <a:ea typeface="ＭＳ Ｐゴシック" charset="0"/>
                <a:cs typeface="+mn-cs"/>
              </a:rPr>
              <a:t>sidste</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ende</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så</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er</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nettet</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jo</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hvad</a:t>
            </a:r>
            <a:r>
              <a:rPr lang="en-US" sz="1600" kern="1200" dirty="0" smtClean="0">
                <a:solidFill>
                  <a:schemeClr val="tx1"/>
                </a:solidFill>
                <a:effectLst/>
                <a:latin typeface="Arial" charset="0"/>
                <a:ea typeface="ＭＳ Ｐゴシック" charset="0"/>
                <a:cs typeface="+mn-cs"/>
              </a:rPr>
              <a:t> du </a:t>
            </a:r>
            <a:r>
              <a:rPr lang="en-US" sz="1600" kern="1200" dirty="0" err="1" smtClean="0">
                <a:solidFill>
                  <a:schemeClr val="tx1"/>
                </a:solidFill>
                <a:effectLst/>
                <a:latin typeface="Arial" charset="0"/>
                <a:ea typeface="ＭＳ Ｐゴシック" charset="0"/>
                <a:cs typeface="+mn-cs"/>
              </a:rPr>
              <a:t>slev</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gør</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det</a:t>
            </a:r>
            <a:r>
              <a:rPr lang="en-US" sz="1600" kern="1200" dirty="0" smtClean="0">
                <a:solidFill>
                  <a:schemeClr val="tx1"/>
                </a:solidFill>
                <a:effectLst/>
                <a:latin typeface="Arial" charset="0"/>
                <a:ea typeface="ＭＳ Ｐゴシック" charset="0"/>
                <a:cs typeface="+mn-cs"/>
              </a:rPr>
              <a:t> </a:t>
            </a:r>
            <a:r>
              <a:rPr lang="en-US" sz="1600" kern="1200" dirty="0" err="1" smtClean="0">
                <a:solidFill>
                  <a:schemeClr val="tx1"/>
                </a:solidFill>
                <a:effectLst/>
                <a:latin typeface="Arial" charset="0"/>
                <a:ea typeface="ＭＳ Ｐゴシック" charset="0"/>
                <a:cs typeface="+mn-cs"/>
              </a:rPr>
              <a:t>til</a:t>
            </a:r>
            <a:r>
              <a:rPr lang="en-US" sz="1600" kern="1200" dirty="0" smtClean="0">
                <a:solidFill>
                  <a:schemeClr val="tx1"/>
                </a:solidFill>
                <a:effectLst/>
                <a:latin typeface="Arial" charset="0"/>
                <a:ea typeface="ＭＳ Ｐゴシック" charset="0"/>
                <a:cs typeface="+mn-cs"/>
              </a:rPr>
              <a:t> </a:t>
            </a:r>
            <a:r>
              <a:rPr lang="en-US" sz="1600" kern="1200" dirty="0" smtClean="0">
                <a:solidFill>
                  <a:schemeClr val="tx1"/>
                </a:solidFill>
                <a:effectLst/>
                <a:latin typeface="Arial" charset="0"/>
                <a:ea typeface="ＭＳ Ｐゴシック" charset="0"/>
                <a:cs typeface="+mn-cs"/>
                <a:sym typeface="Wingdings"/>
              </a:rPr>
              <a:t></a:t>
            </a:r>
            <a:endParaRPr lang="en-US" sz="1600" kern="1200" dirty="0" smtClean="0">
              <a:solidFill>
                <a:schemeClr val="tx1"/>
              </a:solidFill>
              <a:effectLst/>
              <a:latin typeface="Arial" charset="0"/>
              <a:ea typeface="ＭＳ Ｐゴシック" charset="0"/>
              <a:cs typeface="+mn-cs"/>
            </a:endParaRPr>
          </a:p>
          <a:p>
            <a:endParaRPr lang="en-US" sz="1600" dirty="0">
              <a:latin typeface="Helvetica" charset="0"/>
              <a:cs typeface="Helvetica" charset="0"/>
              <a:sym typeface="Helvetica"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smtClean="0"/>
              <a:t>Today we have Mindjumpers as we know it.</a:t>
            </a:r>
          </a:p>
          <a:p>
            <a:endParaRPr lang="en-US" dirty="0" smtClean="0"/>
          </a:p>
          <a:p>
            <a:r>
              <a:rPr lang="en-US" dirty="0" smtClean="0"/>
              <a:t>2012-2017 do we want to build a Social media group,</a:t>
            </a:r>
            <a:r>
              <a:rPr lang="en-US" baseline="0" dirty="0" smtClean="0"/>
              <a:t> continue the social media agency and build a Mindjumpers Network.</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5937465"/>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3078308"/>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a:buFont typeface="Arial"/>
              <a:buChar char="•"/>
            </a:pPr>
            <a:r>
              <a:rPr lang="en-US" sz="1200" kern="1200" dirty="0" smtClean="0">
                <a:solidFill>
                  <a:schemeClr val="tx1"/>
                </a:solidFill>
                <a:latin typeface="+mn-lt"/>
                <a:ea typeface="+mn-ea"/>
                <a:cs typeface="+mn-cs"/>
              </a:rPr>
              <a:t>We’ve all heard about UGC and maybe even tried to get some, but what do we do with this. In 2012 crowd generated digital story telling will be fully embraced.</a:t>
            </a:r>
          </a:p>
          <a:p>
            <a:pPr>
              <a:buFont typeface="Arial"/>
              <a:buNone/>
            </a:pPr>
            <a:endParaRPr lang="en-US" sz="12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Firstly – do you know who your friends are (or are they just </a:t>
            </a:r>
            <a:r>
              <a:rPr lang="en-US" sz="1200" kern="1200" dirty="0" err="1" smtClean="0">
                <a:solidFill>
                  <a:schemeClr val="tx1"/>
                </a:solidFill>
                <a:latin typeface="+mn-lt"/>
                <a:ea typeface="+mn-ea"/>
                <a:cs typeface="+mn-cs"/>
              </a:rPr>
              <a:t>anonomous</a:t>
            </a:r>
            <a:r>
              <a:rPr lang="en-US" sz="1200" kern="1200" dirty="0" smtClean="0">
                <a:solidFill>
                  <a:schemeClr val="tx1"/>
                </a:solidFill>
                <a:latin typeface="+mn-lt"/>
                <a:ea typeface="+mn-ea"/>
                <a:cs typeface="+mn-cs"/>
              </a:rPr>
              <a:t> contacts on an email list) – refer to KB</a:t>
            </a:r>
          </a:p>
          <a:p>
            <a:pPr lvl="0">
              <a:buFont typeface="Arial"/>
              <a:buChar char="•"/>
            </a:pPr>
            <a:r>
              <a:rPr lang="en-US" sz="1200" kern="1200" dirty="0" smtClean="0">
                <a:solidFill>
                  <a:schemeClr val="tx1"/>
                </a:solidFill>
                <a:latin typeface="+mn-lt"/>
                <a:ea typeface="+mn-ea"/>
                <a:cs typeface="+mn-cs"/>
              </a:rPr>
              <a:t>Just like real life </a:t>
            </a:r>
            <a:r>
              <a:rPr lang="en-US" sz="1200" b="1" kern="1200" dirty="0" smtClean="0">
                <a:solidFill>
                  <a:schemeClr val="tx1"/>
                </a:solidFill>
                <a:latin typeface="+mn-lt"/>
                <a:ea typeface="+mn-ea"/>
                <a:cs typeface="+mn-cs"/>
              </a:rPr>
              <a:t>we will be defined by who surrounds us both online</a:t>
            </a:r>
            <a:r>
              <a:rPr lang="en-US" sz="1200" kern="1200" dirty="0" smtClean="0">
                <a:solidFill>
                  <a:schemeClr val="tx1"/>
                </a:solidFill>
                <a:latin typeface="+mn-lt"/>
                <a:ea typeface="+mn-ea"/>
                <a:cs typeface="+mn-cs"/>
              </a:rPr>
              <a:t> and offline</a:t>
            </a:r>
          </a:p>
          <a:p>
            <a:pPr lvl="0">
              <a:buFont typeface="Arial"/>
              <a:buChar char="•"/>
            </a:pPr>
            <a:r>
              <a:rPr lang="en-US" sz="1200" b="1" kern="1200" dirty="0" smtClean="0">
                <a:solidFill>
                  <a:schemeClr val="tx1"/>
                </a:solidFill>
                <a:latin typeface="+mn-lt"/>
                <a:ea typeface="+mn-ea"/>
                <a:cs typeface="+mn-cs"/>
              </a:rPr>
              <a:t>Start building and interacting</a:t>
            </a:r>
            <a:r>
              <a:rPr lang="en-US" sz="1200" kern="1200" dirty="0" smtClean="0">
                <a:solidFill>
                  <a:schemeClr val="tx1"/>
                </a:solidFill>
                <a:latin typeface="+mn-lt"/>
                <a:ea typeface="+mn-ea"/>
                <a:cs typeface="+mn-cs"/>
              </a:rPr>
              <a:t> with you network, major MND focus</a:t>
            </a:r>
          </a:p>
          <a:p>
            <a:pPr lvl="0">
              <a:buFont typeface="Arial"/>
              <a:buChar char="•"/>
            </a:pPr>
            <a:r>
              <a:rPr lang="en-US" sz="1200" kern="1200" dirty="0" smtClean="0">
                <a:solidFill>
                  <a:schemeClr val="tx1"/>
                </a:solidFill>
                <a:latin typeface="+mn-lt"/>
                <a:ea typeface="+mn-ea"/>
                <a:cs typeface="+mn-cs"/>
              </a:rPr>
              <a:t>Start with employees, customers and partners </a:t>
            </a:r>
            <a:r>
              <a:rPr lang="en-US" sz="1200" b="1" kern="1200" dirty="0" smtClean="0">
                <a:solidFill>
                  <a:schemeClr val="tx1"/>
                </a:solidFill>
                <a:latin typeface="+mn-lt"/>
                <a:ea typeface="+mn-ea"/>
                <a:cs typeface="+mn-cs"/>
              </a:rPr>
              <a:t>(TREAT</a:t>
            </a:r>
            <a:r>
              <a:rPr lang="en-US" sz="1200" b="1" kern="1200" baseline="0" dirty="0" smtClean="0">
                <a:solidFill>
                  <a:schemeClr val="tx1"/>
                </a:solidFill>
                <a:latin typeface="+mn-lt"/>
                <a:ea typeface="+mn-ea"/>
                <a:cs typeface="+mn-cs"/>
              </a:rPr>
              <a:t> EMPLOYEES LIKE CUSTOMERS AND CUSTOMERS LIKE EMPLOYEES)</a:t>
            </a:r>
            <a:endParaRPr lang="en-US" sz="1200" b="1"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Best and most engaging stories will come from your crowd</a:t>
            </a:r>
            <a:r>
              <a:rPr lang="en-US" sz="1200" kern="1200" dirty="0" smtClean="0">
                <a:solidFill>
                  <a:schemeClr val="tx1"/>
                </a:solidFill>
                <a:latin typeface="+mn-lt"/>
                <a:ea typeface="+mn-ea"/>
                <a:cs typeface="+mn-cs"/>
              </a:rPr>
              <a:t> – Are you really listening (Every Tweet is a story – </a:t>
            </a:r>
            <a:r>
              <a:rPr lang="en-US" sz="1200" kern="1200" dirty="0" err="1" smtClean="0">
                <a:solidFill>
                  <a:schemeClr val="tx1"/>
                </a:solidFill>
                <a:latin typeface="+mn-lt"/>
                <a:ea typeface="+mn-ea"/>
                <a:cs typeface="+mn-cs"/>
              </a:rPr>
              <a:t>SouthWest</a:t>
            </a:r>
            <a:r>
              <a:rPr lang="en-US" sz="1200" kern="1200" dirty="0" smtClean="0">
                <a:solidFill>
                  <a:schemeClr val="tx1"/>
                </a:solidFill>
                <a:latin typeface="+mn-lt"/>
                <a:ea typeface="+mn-ea"/>
                <a:cs typeface="+mn-cs"/>
              </a:rPr>
              <a:t> Airlines example)</a:t>
            </a:r>
          </a:p>
          <a:p>
            <a:pPr lvl="0">
              <a:buFont typeface="Arial"/>
              <a:buChar char="•"/>
            </a:pPr>
            <a:r>
              <a:rPr lang="en-US" sz="1200" b="1" kern="1200" dirty="0" err="1" smtClean="0">
                <a:solidFill>
                  <a:schemeClr val="tx1"/>
                </a:solidFill>
                <a:latin typeface="+mn-lt"/>
                <a:ea typeface="+mn-ea"/>
                <a:cs typeface="+mn-cs"/>
              </a:rPr>
              <a:t>Facebook</a:t>
            </a:r>
            <a:r>
              <a:rPr lang="en-US" sz="1200" b="1" kern="1200" dirty="0" smtClean="0">
                <a:solidFill>
                  <a:schemeClr val="tx1"/>
                </a:solidFill>
                <a:latin typeface="+mn-lt"/>
                <a:ea typeface="+mn-ea"/>
                <a:cs typeface="+mn-cs"/>
              </a:rPr>
              <a:t> Tagging</a:t>
            </a:r>
            <a:r>
              <a:rPr lang="en-US" sz="1200" kern="1200" dirty="0" smtClean="0">
                <a:solidFill>
                  <a:schemeClr val="tx1"/>
                </a:solidFill>
                <a:latin typeface="+mn-lt"/>
                <a:ea typeface="+mn-ea"/>
                <a:cs typeface="+mn-cs"/>
              </a:rPr>
              <a:t> – rewards for brand ambassadors, increased fans base, links to landing pages</a:t>
            </a:r>
          </a:p>
          <a:p>
            <a:pPr lvl="0">
              <a:buFont typeface="Arial"/>
              <a:buChar char="•"/>
            </a:pPr>
            <a:r>
              <a:rPr lang="en-US" sz="1200" b="1" kern="1200" dirty="0" smtClean="0">
                <a:solidFill>
                  <a:schemeClr val="tx1"/>
                </a:solidFill>
                <a:latin typeface="+mn-lt"/>
                <a:ea typeface="+mn-ea"/>
                <a:cs typeface="+mn-cs"/>
              </a:rPr>
              <a:t>Credibility &amp; Brand Authenticity Key</a:t>
            </a:r>
            <a:endParaRPr lang="en-US" sz="1200"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How</a:t>
            </a:r>
            <a:r>
              <a:rPr lang="en-US" sz="1200" b="1" kern="1200" baseline="0" dirty="0" smtClean="0">
                <a:solidFill>
                  <a:schemeClr val="tx1"/>
                </a:solidFill>
                <a:latin typeface="+mn-lt"/>
                <a:ea typeface="+mn-ea"/>
                <a:cs typeface="+mn-cs"/>
              </a:rPr>
              <a:t> and should you use UGC that’s the question</a:t>
            </a:r>
            <a:r>
              <a:rPr lang="en-US" sz="1200" b="1" kern="1200" dirty="0" smtClean="0">
                <a:solidFill>
                  <a:schemeClr val="tx1"/>
                </a:solidFill>
                <a:latin typeface="+mn-lt"/>
                <a:ea typeface="+mn-ea"/>
                <a:cs typeface="+mn-cs"/>
              </a:rPr>
              <a:t> – Coke a good example LETS TAKE A LOOK AT THESE VIDEOS</a:t>
            </a:r>
            <a:endParaRPr lang="en-US" sz="1200" kern="1200" dirty="0" smtClean="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r>
              <a:rPr lang="en-US" sz="1200" b="1" kern="1200" dirty="0" smtClean="0">
                <a:solidFill>
                  <a:schemeClr val="tx1"/>
                </a:solidFill>
                <a:latin typeface="+mn-lt"/>
                <a:ea typeface="+mn-ea"/>
                <a:cs typeface="+mn-cs"/>
              </a:rPr>
              <a:t>Expedition 206 (3 backpackers funded to go to 206 countries)</a:t>
            </a:r>
            <a:endParaRPr lang="en-US" sz="1200"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V</a:t>
            </a:r>
            <a:endParaRPr lang="en-US" sz="1200"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Coke Around the World (Duane </a:t>
            </a:r>
            <a:r>
              <a:rPr lang="en-US" sz="1200" b="1" kern="1200" dirty="0" err="1" smtClean="0">
                <a:solidFill>
                  <a:schemeClr val="tx1"/>
                </a:solidFill>
                <a:latin typeface="+mn-lt"/>
                <a:ea typeface="+mn-ea"/>
                <a:cs typeface="+mn-cs"/>
              </a:rPr>
              <a:t>Perera</a:t>
            </a:r>
            <a:r>
              <a:rPr lang="en-US" sz="1200" b="1" kern="1200" dirty="0" smtClean="0">
                <a:solidFill>
                  <a:schemeClr val="tx1"/>
                </a:solidFill>
                <a:latin typeface="+mn-lt"/>
                <a:ea typeface="+mn-ea"/>
                <a:cs typeface="+mn-cs"/>
              </a:rPr>
              <a:t>, Canadian Dumped 48 cities, 36 countries)</a:t>
            </a:r>
            <a:endParaRPr lang="en-US" sz="12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Results</a:t>
            </a:r>
          </a:p>
          <a:p>
            <a:pPr lvl="0">
              <a:buFont typeface="Arial"/>
              <a:buChar char="•"/>
            </a:pPr>
            <a:r>
              <a:rPr lang="en-US" sz="1200" kern="1200" dirty="0" smtClean="0">
                <a:solidFill>
                  <a:schemeClr val="tx1"/>
                </a:solidFill>
                <a:latin typeface="+mn-lt"/>
                <a:ea typeface="+mn-ea"/>
                <a:cs typeface="+mn-cs"/>
              </a:rPr>
              <a:t>206 (36k channel views, 105k views, 992 subscribers)</a:t>
            </a:r>
          </a:p>
          <a:p>
            <a:pPr lvl="0">
              <a:buFont typeface="Arial"/>
              <a:buChar char="•"/>
            </a:pPr>
            <a:r>
              <a:rPr lang="en-US" sz="1200" kern="1200" dirty="0" smtClean="0">
                <a:solidFill>
                  <a:schemeClr val="tx1"/>
                </a:solidFill>
                <a:latin typeface="+mn-lt"/>
                <a:ea typeface="+mn-ea"/>
                <a:cs typeface="+mn-cs"/>
              </a:rPr>
              <a:t>Duane (55k channel views, 500k+ views, 3000+ subscribers)</a:t>
            </a:r>
          </a:p>
          <a:p>
            <a:pPr lvl="0">
              <a:buFont typeface="Arial"/>
              <a:buChar char="•"/>
            </a:pPr>
            <a:r>
              <a:rPr lang="en-US" sz="1200" kern="1200" dirty="0" smtClean="0">
                <a:solidFill>
                  <a:schemeClr val="tx1"/>
                </a:solidFill>
                <a:latin typeface="+mn-lt"/>
                <a:ea typeface="+mn-ea"/>
                <a:cs typeface="+mn-cs"/>
              </a:rPr>
              <a:t>Talks of talks with Coke execs but no comment – missed opportunity</a:t>
            </a:r>
          </a:p>
          <a:p>
            <a:endParaRPr lang="sv-SE" dirty="0" smtClean="0"/>
          </a:p>
          <a:p>
            <a:endParaRPr lang="en-US" dirty="0"/>
          </a:p>
        </p:txBody>
      </p:sp>
      <p:sp>
        <p:nvSpPr>
          <p:cNvPr id="4" name="Slide Number Placeholder 3"/>
          <p:cNvSpPr>
            <a:spLocks noGrp="1"/>
          </p:cNvSpPr>
          <p:nvPr>
            <p:ph type="sldNum" sz="quarter" idx="10"/>
          </p:nvPr>
        </p:nvSpPr>
        <p:spPr/>
        <p:txBody>
          <a:bodyPr/>
          <a:lstStyle/>
          <a:p>
            <a:fld id="{07A5A817-C877-431B-81AD-F53EBDF0306B}"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a:buChar char="•"/>
            </a:pPr>
            <a:r>
              <a:rPr lang="en-US" sz="1200" b="1" kern="1200" dirty="0" smtClean="0">
                <a:solidFill>
                  <a:schemeClr val="tx1"/>
                </a:solidFill>
                <a:latin typeface="+mn-lt"/>
                <a:ea typeface="+mn-ea"/>
                <a:cs typeface="+mn-cs"/>
              </a:rPr>
              <a:t>Expedition 206 (3 backpackers funded to go to 206 countries)</a:t>
            </a:r>
            <a:endParaRPr lang="en-US" sz="1200"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V</a:t>
            </a:r>
            <a:endParaRPr lang="en-US" sz="1200"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Coke Around the World (Duane </a:t>
            </a:r>
            <a:r>
              <a:rPr lang="en-US" sz="1200" b="1" kern="1200" dirty="0" err="1" smtClean="0">
                <a:solidFill>
                  <a:schemeClr val="tx1"/>
                </a:solidFill>
                <a:latin typeface="+mn-lt"/>
                <a:ea typeface="+mn-ea"/>
                <a:cs typeface="+mn-cs"/>
              </a:rPr>
              <a:t>Perera</a:t>
            </a:r>
            <a:r>
              <a:rPr lang="en-US" sz="1200" b="1" kern="1200" dirty="0" smtClean="0">
                <a:solidFill>
                  <a:schemeClr val="tx1"/>
                </a:solidFill>
                <a:latin typeface="+mn-lt"/>
                <a:ea typeface="+mn-ea"/>
                <a:cs typeface="+mn-cs"/>
              </a:rPr>
              <a:t>, Canadian Dumped 48 cities, 36 countries)</a:t>
            </a:r>
            <a:endParaRPr lang="en-US" sz="12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Results</a:t>
            </a:r>
          </a:p>
          <a:p>
            <a:pPr lvl="0">
              <a:buFont typeface="Arial"/>
              <a:buChar char="•"/>
            </a:pPr>
            <a:r>
              <a:rPr lang="en-US" sz="1200" kern="1200" dirty="0" smtClean="0">
                <a:solidFill>
                  <a:schemeClr val="tx1"/>
                </a:solidFill>
                <a:latin typeface="+mn-lt"/>
                <a:ea typeface="+mn-ea"/>
                <a:cs typeface="+mn-cs"/>
              </a:rPr>
              <a:t>206 (36k channel views, 105k views, 992 subscribers)</a:t>
            </a:r>
          </a:p>
          <a:p>
            <a:pPr lvl="0">
              <a:buFont typeface="Arial"/>
              <a:buChar char="•"/>
            </a:pPr>
            <a:r>
              <a:rPr lang="en-US" sz="1200" kern="1200" dirty="0" smtClean="0">
                <a:solidFill>
                  <a:schemeClr val="tx1"/>
                </a:solidFill>
                <a:latin typeface="+mn-lt"/>
                <a:ea typeface="+mn-ea"/>
                <a:cs typeface="+mn-cs"/>
              </a:rPr>
              <a:t>Duane (55k channel views, 500k+ views, 3000+ subscribers)</a:t>
            </a:r>
          </a:p>
          <a:p>
            <a:pPr lvl="0">
              <a:buFont typeface="Arial"/>
              <a:buChar char="•"/>
            </a:pPr>
            <a:r>
              <a:rPr lang="en-US" sz="1200" kern="1200" dirty="0" smtClean="0">
                <a:solidFill>
                  <a:schemeClr val="tx1"/>
                </a:solidFill>
                <a:latin typeface="+mn-lt"/>
                <a:ea typeface="+mn-ea"/>
                <a:cs typeface="+mn-cs"/>
              </a:rPr>
              <a:t>Talks of talks with Coke execs but no comment – missed opportunity</a:t>
            </a:r>
          </a:p>
          <a:p>
            <a:endParaRPr lang="sv-SE" dirty="0" smtClean="0"/>
          </a:p>
          <a:p>
            <a:endParaRPr lang="en-US" dirty="0"/>
          </a:p>
        </p:txBody>
      </p:sp>
      <p:sp>
        <p:nvSpPr>
          <p:cNvPr id="4" name="Slide Number Placeholder 3"/>
          <p:cNvSpPr>
            <a:spLocks noGrp="1"/>
          </p:cNvSpPr>
          <p:nvPr>
            <p:ph type="sldNum" sz="quarter" idx="10"/>
          </p:nvPr>
        </p:nvSpPr>
        <p:spPr/>
        <p:txBody>
          <a:bodyPr/>
          <a:lstStyle/>
          <a:p>
            <a:fld id="{07A5A817-C877-431B-81AD-F53EBDF0306B}"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lvl="0">
              <a:buFont typeface="Arial"/>
              <a:buChar char="•"/>
            </a:pPr>
            <a:r>
              <a:rPr lang="en-US" sz="1200" b="1" kern="1200" dirty="0" smtClean="0">
                <a:solidFill>
                  <a:schemeClr val="tx1"/>
                </a:solidFill>
                <a:latin typeface="+mn-lt"/>
                <a:ea typeface="+mn-ea"/>
                <a:cs typeface="+mn-cs"/>
              </a:rPr>
              <a:t>Expedition 206 (3 backpackers funded to go to 206 countries)</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latin typeface="+mn-lt"/>
                <a:ea typeface="+mn-ea"/>
                <a:cs typeface="+mn-cs"/>
              </a:rPr>
              <a:t>206 (36k channel views</a:t>
            </a:r>
            <a:r>
              <a:rPr lang="en-US" sz="1200" b="1" kern="1200" dirty="0" smtClean="0">
                <a:solidFill>
                  <a:schemeClr val="tx1"/>
                </a:solidFill>
                <a:latin typeface="+mn-lt"/>
                <a:ea typeface="+mn-ea"/>
                <a:cs typeface="+mn-cs"/>
              </a:rPr>
              <a:t>, 105k views</a:t>
            </a:r>
            <a:r>
              <a:rPr lang="en-US" sz="1200" kern="1200" dirty="0" smtClean="0">
                <a:solidFill>
                  <a:schemeClr val="tx1"/>
                </a:solidFill>
                <a:latin typeface="+mn-lt"/>
                <a:ea typeface="+mn-ea"/>
                <a:cs typeface="+mn-cs"/>
              </a:rPr>
              <a:t>, 992 subscribers)</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latin typeface="+mn-lt"/>
              <a:ea typeface="+mn-ea"/>
              <a:cs typeface="+mn-cs"/>
            </a:endParaRPr>
          </a:p>
          <a:p>
            <a:pPr lvl="0">
              <a:buFont typeface="Arial"/>
              <a:buNone/>
            </a:pPr>
            <a:r>
              <a:rPr lang="en-US" sz="1200" b="1" kern="1200" dirty="0" smtClean="0">
                <a:solidFill>
                  <a:schemeClr val="tx1"/>
                </a:solidFill>
                <a:latin typeface="+mn-lt"/>
                <a:ea typeface="+mn-ea"/>
                <a:cs typeface="+mn-cs"/>
              </a:rPr>
              <a:t>V</a:t>
            </a:r>
          </a:p>
          <a:p>
            <a:pPr lvl="0">
              <a:buFont typeface="Arial"/>
              <a:buNone/>
            </a:pPr>
            <a:endParaRPr lang="en-US" sz="1200" kern="1200" dirty="0" smtClean="0">
              <a:solidFill>
                <a:schemeClr val="tx1"/>
              </a:solidFill>
              <a:latin typeface="+mn-lt"/>
              <a:ea typeface="+mn-ea"/>
              <a:cs typeface="+mn-cs"/>
            </a:endParaRPr>
          </a:p>
          <a:p>
            <a:pPr lvl="0">
              <a:buFont typeface="Arial"/>
              <a:buChar char="•"/>
            </a:pPr>
            <a:r>
              <a:rPr lang="en-US" sz="1200" b="1" kern="1200" dirty="0" smtClean="0">
                <a:solidFill>
                  <a:schemeClr val="tx1"/>
                </a:solidFill>
                <a:latin typeface="+mn-lt"/>
                <a:ea typeface="+mn-ea"/>
                <a:cs typeface="+mn-cs"/>
              </a:rPr>
              <a:t>Coke Around the World (Duane </a:t>
            </a:r>
            <a:r>
              <a:rPr lang="en-US" sz="1200" b="1" kern="1200" dirty="0" err="1" smtClean="0">
                <a:solidFill>
                  <a:schemeClr val="tx1"/>
                </a:solidFill>
                <a:latin typeface="+mn-lt"/>
                <a:ea typeface="+mn-ea"/>
                <a:cs typeface="+mn-cs"/>
              </a:rPr>
              <a:t>Perera</a:t>
            </a:r>
            <a:r>
              <a:rPr lang="en-US" sz="1200" b="1" kern="1200" dirty="0" smtClean="0">
                <a:solidFill>
                  <a:schemeClr val="tx1"/>
                </a:solidFill>
                <a:latin typeface="+mn-lt"/>
                <a:ea typeface="+mn-ea"/>
                <a:cs typeface="+mn-cs"/>
              </a:rPr>
              <a:t>, Canadian Dumped 48 cities, 36 countries)</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latin typeface="+mn-lt"/>
                <a:ea typeface="+mn-ea"/>
                <a:cs typeface="+mn-cs"/>
              </a:rPr>
              <a:t>Duane (55k channel views</a:t>
            </a:r>
            <a:r>
              <a:rPr lang="en-US" sz="1200" b="1" kern="1200" dirty="0" smtClean="0">
                <a:solidFill>
                  <a:schemeClr val="tx1"/>
                </a:solidFill>
                <a:latin typeface="+mn-lt"/>
                <a:ea typeface="+mn-ea"/>
                <a:cs typeface="+mn-cs"/>
              </a:rPr>
              <a:t>, 500k+ </a:t>
            </a:r>
            <a:r>
              <a:rPr lang="en-US" sz="1200" kern="1200" dirty="0" smtClean="0">
                <a:solidFill>
                  <a:schemeClr val="tx1"/>
                </a:solidFill>
                <a:latin typeface="+mn-lt"/>
                <a:ea typeface="+mn-ea"/>
                <a:cs typeface="+mn-cs"/>
              </a:rPr>
              <a:t>views, 3000+ subscribers)</a:t>
            </a:r>
          </a:p>
          <a:p>
            <a:pPr lvl="0">
              <a:buFont typeface="Arial"/>
              <a:buNone/>
            </a:pPr>
            <a:endParaRPr lang="en-US" sz="1200" kern="1200" dirty="0" smtClean="0">
              <a:solidFill>
                <a:schemeClr val="tx1"/>
              </a:solidFill>
              <a:latin typeface="+mn-lt"/>
              <a:ea typeface="+mn-ea"/>
              <a:cs typeface="+mn-cs"/>
            </a:endParaRPr>
          </a:p>
          <a:p>
            <a:pPr lvl="0">
              <a:buFont typeface="Arial"/>
              <a:buChar char="•"/>
            </a:pPr>
            <a:r>
              <a:rPr lang="en-US" sz="1200" kern="1200" dirty="0" smtClean="0">
                <a:solidFill>
                  <a:schemeClr val="tx1"/>
                </a:solidFill>
                <a:latin typeface="+mn-lt"/>
                <a:ea typeface="+mn-ea"/>
                <a:cs typeface="+mn-cs"/>
              </a:rPr>
              <a:t>Results</a:t>
            </a:r>
          </a:p>
          <a:p>
            <a:pPr lvl="0">
              <a:buFont typeface="Arial"/>
              <a:buChar char="•"/>
            </a:pPr>
            <a:r>
              <a:rPr lang="en-US" sz="1200" kern="1200" dirty="0" smtClean="0">
                <a:solidFill>
                  <a:schemeClr val="tx1"/>
                </a:solidFill>
                <a:latin typeface="+mn-lt"/>
                <a:ea typeface="+mn-ea"/>
                <a:cs typeface="+mn-cs"/>
              </a:rPr>
              <a:t>Talks of talks with Coke execs but no comment – missed opportunity</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07A5A817-C877-431B-81AD-F53EBDF0306B}" type="slidenum">
              <a:rPr lang="en-US" smtClean="0">
                <a:solidFill>
                  <a:prstClr val="black"/>
                </a:solidFill>
              </a:rPr>
              <a:pPr/>
              <a:t>13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png"/><Relationship Id="rId3" Type="http://schemas.openxmlformats.org/officeDocument/2006/relationships/image" Target="../media/image1.emf"/></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Rubrikbild">
    <p:spTree>
      <p:nvGrpSpPr>
        <p:cNvPr id="1" name=""/>
        <p:cNvGrpSpPr/>
        <p:nvPr/>
      </p:nvGrpSpPr>
      <p:grpSpPr>
        <a:xfrm>
          <a:off x="0" y="0"/>
          <a:ext cx="0" cy="0"/>
          <a:chOff x="0" y="0"/>
          <a:chExt cx="0" cy="0"/>
        </a:xfrm>
      </p:grpSpPr>
      <p:sp>
        <p:nvSpPr>
          <p:cNvPr id="7" name="Rektangel 6"/>
          <p:cNvSpPr/>
          <p:nvPr userDrawn="1"/>
        </p:nvSpPr>
        <p:spPr>
          <a:xfrm>
            <a:off x="0" y="0"/>
            <a:ext cx="9144000" cy="623993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descr="2. MND_distributmodel.ai"/>
          <p:cNvPicPr>
            <a:picLocks noChangeAspect="1"/>
          </p:cNvPicPr>
          <p:nvPr userDrawn="1"/>
        </p:nvPicPr>
        <p:blipFill>
          <a:blip r:embed="rId2"/>
          <a:srcRect l="3505" t="27823" b="19222"/>
          <a:stretch>
            <a:fillRect/>
          </a:stretch>
        </p:blipFill>
        <p:spPr>
          <a:xfrm>
            <a:off x="466586" y="498739"/>
            <a:ext cx="8220214" cy="3189240"/>
          </a:xfrm>
          <a:prstGeom prst="rect">
            <a:avLst/>
          </a:prstGeom>
          <a:effectLst>
            <a:outerShdw blurRad="50800" dist="38100" dir="2700000">
              <a:srgbClr val="000000">
                <a:alpha val="43000"/>
              </a:srgbClr>
            </a:outerShdw>
          </a:effectLst>
        </p:spPr>
      </p:pic>
      <p:sp>
        <p:nvSpPr>
          <p:cNvPr id="2" name="Rubrik 1"/>
          <p:cNvSpPr>
            <a:spLocks noGrp="1"/>
          </p:cNvSpPr>
          <p:nvPr>
            <p:ph type="ctrTitle"/>
          </p:nvPr>
        </p:nvSpPr>
        <p:spPr>
          <a:xfrm>
            <a:off x="449263" y="2774163"/>
            <a:ext cx="5335051" cy="2436501"/>
          </a:xfrm>
        </p:spPr>
        <p:txBody>
          <a:bodyPr/>
          <a:lstStyle>
            <a:lvl1pPr>
              <a:defRPr>
                <a:solidFill>
                  <a:srgbClr val="D53D21"/>
                </a:solidFill>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449263" y="5375943"/>
            <a:ext cx="5335051" cy="755260"/>
          </a:xfrm>
        </p:spPr>
        <p:txBody>
          <a:bodyPr anchor="t">
            <a:normAutofit/>
          </a:bodyPr>
          <a:lstStyle>
            <a:lvl1pPr marL="0" indent="0" algn="l">
              <a:spcAft>
                <a:spcPts val="0"/>
              </a:spcAft>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cxnSp>
        <p:nvCxnSpPr>
          <p:cNvPr id="8" name="Rak 7"/>
          <p:cNvCxnSpPr/>
          <p:nvPr userDrawn="1"/>
        </p:nvCxnSpPr>
        <p:spPr>
          <a:xfrm>
            <a:off x="574082" y="5273145"/>
            <a:ext cx="8112717"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9" name="Bildobjekt 8" descr="MND-CMYK_BLACK_RED_.eps"/>
          <p:cNvPicPr>
            <a:picLocks noChangeAspect="1"/>
          </p:cNvPicPr>
          <p:nvPr userDrawn="1"/>
        </p:nvPicPr>
        <p:blipFill>
          <a:blip r:embed="rId3"/>
          <a:stretch>
            <a:fillRect/>
          </a:stretch>
        </p:blipFill>
        <p:spPr>
          <a:xfrm>
            <a:off x="7145866" y="6356350"/>
            <a:ext cx="1540933" cy="2334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vå innehållsdelar">
    <p:spTree>
      <p:nvGrpSpPr>
        <p:cNvPr id="1" name=""/>
        <p:cNvGrpSpPr/>
        <p:nvPr/>
      </p:nvGrpSpPr>
      <p:grpSpPr>
        <a:xfrm>
          <a:off x="0" y="0"/>
          <a:ext cx="0" cy="0"/>
          <a:chOff x="0" y="0"/>
          <a:chExt cx="0" cy="0"/>
        </a:xfrm>
      </p:grpSpPr>
      <p:pic>
        <p:nvPicPr>
          <p:cNvPr id="8" name="Bildobjekt 7" descr="BAKGRUND Powerpoint.png"/>
          <p:cNvPicPr>
            <a:picLocks noChangeAspect="1"/>
          </p:cNvPicPr>
          <p:nvPr userDrawn="1"/>
        </p:nvPicPr>
        <p:blipFill>
          <a:blip r:embed="rId2">
            <a:alphaModFix amt="40000"/>
          </a:blip>
          <a:srcRect b="7315"/>
          <a:stretch>
            <a:fillRect/>
          </a:stretch>
        </p:blipFill>
        <p:spPr>
          <a:xfrm>
            <a:off x="4668665" y="0"/>
            <a:ext cx="4475335" cy="6356350"/>
          </a:xfrm>
          <a:prstGeom prst="rect">
            <a:avLst/>
          </a:prstGeom>
          <a:noFill/>
        </p:spPr>
      </p:pic>
      <p:sp>
        <p:nvSpPr>
          <p:cNvPr id="6" name="Platshållare för sidfot 5"/>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sz="half" idx="1"/>
          </p:nvPr>
        </p:nvSpPr>
        <p:spPr>
          <a:xfrm>
            <a:off x="457200" y="1600200"/>
            <a:ext cx="4038600" cy="4525963"/>
          </a:xfrm>
        </p:spPr>
        <p:txBody>
          <a:bodyPr>
            <a:normAutofit/>
          </a:bodyPr>
          <a:lstStyle>
            <a:lvl1pPr>
              <a:spcAft>
                <a:spcPts val="0"/>
              </a:spcAft>
              <a:buNone/>
              <a:defRPr sz="2100"/>
            </a:lvl1pPr>
            <a:lvl2pPr>
              <a:spcAft>
                <a:spcPts val="0"/>
              </a:spcAft>
              <a:buNone/>
              <a:defRPr sz="1800"/>
            </a:lvl2pPr>
            <a:lvl3pPr>
              <a:spcAft>
                <a:spcPts val="0"/>
              </a:spcAft>
              <a:buNone/>
              <a:defRPr sz="1800"/>
            </a:lvl3pPr>
            <a:lvl4pPr>
              <a:spcAft>
                <a:spcPts val="0"/>
              </a:spcAft>
              <a:buNone/>
              <a:defRPr sz="1800"/>
            </a:lvl4pPr>
            <a:lvl5pPr>
              <a:spcAft>
                <a:spcPts val="0"/>
              </a:spcAft>
              <a:buNone/>
              <a:defRPr sz="1800"/>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p:txBody>
      </p:sp>
      <p:sp>
        <p:nvSpPr>
          <p:cNvPr id="7" name="Platshållare för bildnummer 6"/>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4" y="4800825"/>
            <a:ext cx="5486177" cy="567034"/>
          </a:xfrm>
        </p:spPr>
        <p:txBody>
          <a:bodyPr anchor="b"/>
          <a:lstStyle>
            <a:lvl1pPr algn="l">
              <a:defRPr sz="1500" b="1"/>
            </a:lvl1pPr>
          </a:lstStyle>
          <a:p>
            <a:r>
              <a:rPr lang="da-DK" smtClean="0"/>
              <a:t>Click to edit Master title style</a:t>
            </a:r>
            <a:endParaRPr lang="en-US"/>
          </a:p>
        </p:txBody>
      </p:sp>
      <p:sp>
        <p:nvSpPr>
          <p:cNvPr id="3" name="Picture Placeholder 2"/>
          <p:cNvSpPr>
            <a:spLocks noGrp="1"/>
          </p:cNvSpPr>
          <p:nvPr>
            <p:ph type="pic" idx="1"/>
          </p:nvPr>
        </p:nvSpPr>
        <p:spPr>
          <a:xfrm>
            <a:off x="1792654" y="612804"/>
            <a:ext cx="5486177" cy="4114355"/>
          </a:xfrm>
        </p:spPr>
        <p:txBody>
          <a:bodyPr/>
          <a:lstStyle>
            <a:lvl1pPr marL="0" indent="0">
              <a:buNone/>
              <a:defRPr sz="2100"/>
            </a:lvl1pPr>
            <a:lvl2pPr marL="320668" indent="0">
              <a:buNone/>
              <a:defRPr sz="2000"/>
            </a:lvl2pPr>
            <a:lvl3pPr marL="641338" indent="0">
              <a:buNone/>
              <a:defRPr sz="1700"/>
            </a:lvl3pPr>
            <a:lvl4pPr marL="962002" indent="0">
              <a:buNone/>
              <a:defRPr sz="1500"/>
            </a:lvl4pPr>
            <a:lvl5pPr marL="1282675" indent="0">
              <a:buNone/>
              <a:defRPr sz="1500"/>
            </a:lvl5pPr>
            <a:lvl6pPr marL="1603349" indent="0">
              <a:buNone/>
              <a:defRPr sz="1500"/>
            </a:lvl6pPr>
            <a:lvl7pPr marL="1924011" indent="0">
              <a:buNone/>
              <a:defRPr sz="1500"/>
            </a:lvl7pPr>
            <a:lvl8pPr marL="2244685" indent="0">
              <a:buNone/>
              <a:defRPr sz="1500"/>
            </a:lvl8pPr>
            <a:lvl9pPr marL="2565354" indent="0">
              <a:buNone/>
              <a:defRPr sz="1500"/>
            </a:lvl9pPr>
          </a:lstStyle>
          <a:p>
            <a:endParaRPr lang="en-US"/>
          </a:p>
        </p:txBody>
      </p:sp>
      <p:sp>
        <p:nvSpPr>
          <p:cNvPr id="4" name="Text Placeholder 3"/>
          <p:cNvSpPr>
            <a:spLocks noGrp="1"/>
          </p:cNvSpPr>
          <p:nvPr>
            <p:ph type="body" sz="half" idx="2"/>
          </p:nvPr>
        </p:nvSpPr>
        <p:spPr>
          <a:xfrm>
            <a:off x="1792654" y="5367873"/>
            <a:ext cx="5486177" cy="804788"/>
          </a:xfrm>
        </p:spPr>
        <p:txBody>
          <a:bodyPr/>
          <a:lstStyle>
            <a:lvl1pPr marL="0" indent="0">
              <a:buNone/>
              <a:defRPr sz="1000"/>
            </a:lvl1pPr>
            <a:lvl2pPr marL="320668" indent="0">
              <a:buNone/>
              <a:defRPr sz="800"/>
            </a:lvl2pPr>
            <a:lvl3pPr marL="641338" indent="0">
              <a:buNone/>
              <a:defRPr sz="700"/>
            </a:lvl3pPr>
            <a:lvl4pPr marL="962002" indent="0">
              <a:buNone/>
              <a:defRPr sz="700"/>
            </a:lvl4pPr>
            <a:lvl5pPr marL="1282675" indent="0">
              <a:buNone/>
              <a:defRPr sz="700"/>
            </a:lvl5pPr>
            <a:lvl6pPr marL="1603349" indent="0">
              <a:buNone/>
              <a:defRPr sz="700"/>
            </a:lvl6pPr>
            <a:lvl7pPr marL="1924011" indent="0">
              <a:buNone/>
              <a:defRPr sz="700"/>
            </a:lvl7pPr>
            <a:lvl8pPr marL="2244685" indent="0">
              <a:buNone/>
              <a:defRPr sz="700"/>
            </a:lvl8pPr>
            <a:lvl9pPr marL="2565354"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1317D34-5086-0D45-BEB9-2405A5F73173}"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970732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62294E6-1580-7644-AE18-44647A02108C}"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8467002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61655"/>
            <a:ext cx="2058293" cy="6496348"/>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5415" y="361655"/>
            <a:ext cx="6067723" cy="6496348"/>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3EC2E21-FC12-1F4C-8A24-D8B4901AD03A}"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085450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One line Title w/ Subtitle only">
    <p:spTree>
      <p:nvGrpSpPr>
        <p:cNvPr id="1" name=""/>
        <p:cNvGrpSpPr/>
        <p:nvPr/>
      </p:nvGrpSpPr>
      <p:grpSpPr>
        <a:xfrm>
          <a:off x="0" y="0"/>
          <a:ext cx="0" cy="0"/>
          <a:chOff x="0" y="0"/>
          <a:chExt cx="0" cy="0"/>
        </a:xfrm>
      </p:grpSpPr>
      <p:sp>
        <p:nvSpPr>
          <p:cNvPr id="16" name="Title 1"/>
          <p:cNvSpPr>
            <a:spLocks noGrp="1"/>
          </p:cNvSpPr>
          <p:nvPr>
            <p:ph type="title"/>
          </p:nvPr>
        </p:nvSpPr>
        <p:spPr>
          <a:xfrm>
            <a:off x="457200" y="660397"/>
            <a:ext cx="8229600" cy="512766"/>
          </a:xfrm>
        </p:spPr>
        <p:txBody>
          <a:bodyPr anchor="t" anchorCtr="0"/>
          <a:lstStyle>
            <a:lvl1pPr>
              <a:defRPr>
                <a:solidFill>
                  <a:schemeClr val="tx1"/>
                </a:solidFill>
                <a:latin typeface="+mn-lt"/>
              </a:defRPr>
            </a:lvl1pPr>
          </a:lstStyle>
          <a:p>
            <a:r>
              <a:rPr lang="en-US" smtClean="0"/>
              <a:t>Click to edit Master title style</a:t>
            </a:r>
            <a:endParaRPr lang="en-US" dirty="0"/>
          </a:p>
        </p:txBody>
      </p:sp>
      <p:sp>
        <p:nvSpPr>
          <p:cNvPr id="17" name="Text Placeholder 6"/>
          <p:cNvSpPr>
            <a:spLocks noGrp="1"/>
          </p:cNvSpPr>
          <p:nvPr>
            <p:ph type="body" sz="quarter" idx="12"/>
          </p:nvPr>
        </p:nvSpPr>
        <p:spPr>
          <a:xfrm>
            <a:off x="457200" y="1189723"/>
            <a:ext cx="8237538" cy="567816"/>
          </a:xfrm>
        </p:spPr>
        <p:txBody>
          <a:bodyPr/>
          <a:lstStyle>
            <a:lvl1pPr marL="0" indent="0">
              <a:buNone/>
              <a:defRPr b="0">
                <a:solidFill>
                  <a:schemeClr val="bg2"/>
                </a:solidFill>
                <a:latin typeface="+mn-lt"/>
              </a:defRPr>
            </a:lvl1pPr>
            <a:lvl2pPr>
              <a:buNone/>
              <a:defRPr b="1"/>
            </a:lvl2pPr>
            <a:lvl3pPr>
              <a:buNone/>
              <a:defRPr b="1"/>
            </a:lvl3pPr>
            <a:lvl4pPr>
              <a:buNone/>
              <a:defRPr b="1"/>
            </a:lvl4pPr>
            <a:lvl5pPr>
              <a:buNone/>
              <a:defRPr b="1"/>
            </a:lvl5pPr>
          </a:lstStyle>
          <a:p>
            <a:pPr lvl="0"/>
            <a:r>
              <a:rPr lang="en-US" smtClean="0"/>
              <a:t>Click to edit Master text styles</a:t>
            </a:r>
          </a:p>
        </p:txBody>
      </p:sp>
      <p:sp>
        <p:nvSpPr>
          <p:cNvPr id="6" name="Text Placeholder 10"/>
          <p:cNvSpPr>
            <a:spLocks noGrp="1"/>
          </p:cNvSpPr>
          <p:nvPr>
            <p:ph type="body" sz="quarter" idx="18" hasCustomPrompt="1"/>
          </p:nvPr>
        </p:nvSpPr>
        <p:spPr>
          <a:xfrm>
            <a:off x="370155" y="6305555"/>
            <a:ext cx="6387996" cy="385763"/>
          </a:xfrm>
        </p:spPr>
        <p:txBody>
          <a:bodyPr lIns="91416" rIns="91416" anchor="b"/>
          <a:lstStyle>
            <a:lvl1pPr marL="0" indent="0" algn="l">
              <a:lnSpc>
                <a:spcPct val="100000"/>
              </a:lnSpc>
              <a:spcBef>
                <a:spcPts val="0"/>
              </a:spcBef>
              <a:buFont typeface="Open Sans" pitchFamily="34" charset="0"/>
              <a:buNone/>
              <a:defRPr lang="en-US" sz="800" b="0" kern="1200" dirty="0" smtClean="0">
                <a:solidFill>
                  <a:schemeClr val="bg2"/>
                </a:solidFill>
                <a:latin typeface="+mn-lt"/>
                <a:ea typeface="ＭＳ Ｐゴシック" charset="0"/>
                <a:cs typeface="Open Sans"/>
              </a:defRPr>
            </a:lvl1pPr>
          </a:lstStyle>
          <a:p>
            <a:pPr lvl="0"/>
            <a:r>
              <a:rPr lang="en-US" dirty="0" smtClean="0"/>
              <a:t>Source: place source info here</a:t>
            </a:r>
          </a:p>
        </p:txBody>
      </p:sp>
    </p:spTree>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62"/>
            <a:ext cx="7773293" cy="1470049"/>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824" y="3886652"/>
            <a:ext cx="6400354" cy="1752450"/>
          </a:xfrm>
        </p:spPr>
        <p:txBody>
          <a:bodyPr/>
          <a:lstStyle>
            <a:lvl1pPr marL="0" indent="0" algn="ctr">
              <a:buNone/>
              <a:defRPr/>
            </a:lvl1pPr>
            <a:lvl2pPr marL="320652" indent="0" algn="ctr">
              <a:buNone/>
              <a:defRPr/>
            </a:lvl2pPr>
            <a:lvl3pPr marL="641305" indent="0" algn="ctr">
              <a:buNone/>
              <a:defRPr/>
            </a:lvl3pPr>
            <a:lvl4pPr marL="961953" indent="0" algn="ctr">
              <a:buNone/>
              <a:defRPr/>
            </a:lvl4pPr>
            <a:lvl5pPr marL="1282609" indent="0" algn="ctr">
              <a:buNone/>
              <a:defRPr/>
            </a:lvl5pPr>
            <a:lvl6pPr marL="1603267" indent="0" algn="ctr">
              <a:buNone/>
              <a:defRPr/>
            </a:lvl6pPr>
            <a:lvl7pPr marL="1923912" indent="0" algn="ctr">
              <a:buNone/>
              <a:defRPr/>
            </a:lvl7pPr>
            <a:lvl8pPr marL="2244570" indent="0" algn="ctr">
              <a:buNone/>
              <a:defRPr/>
            </a:lvl8pPr>
            <a:lvl9pPr marL="2565222" indent="0" algn="ctr">
              <a:buNone/>
              <a:defRPr/>
            </a:lvl9pPr>
          </a:lstStyle>
          <a:p>
            <a:r>
              <a:rPr lang="da-DK"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9931E18-8E58-D248-B02F-C583B2201A18}"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237513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8764148-E6BF-AE42-BBEC-97F47F2E1188}"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3584266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7"/>
            <a:ext cx="7772176" cy="1361777"/>
          </a:xfrm>
        </p:spPr>
        <p:txBody>
          <a:bodyPr/>
          <a:lstStyle>
            <a:lvl1pPr algn="l">
              <a:defRPr sz="2800" b="1" cap="all"/>
            </a:lvl1pPr>
          </a:lstStyle>
          <a:p>
            <a:r>
              <a:rPr lang="da-DK" smtClean="0"/>
              <a:t>Click to edit Master title style</a:t>
            </a:r>
            <a:endParaRPr lang="en-US"/>
          </a:p>
        </p:txBody>
      </p:sp>
      <p:sp>
        <p:nvSpPr>
          <p:cNvPr id="3" name="Text Placeholder 2"/>
          <p:cNvSpPr>
            <a:spLocks noGrp="1"/>
          </p:cNvSpPr>
          <p:nvPr>
            <p:ph type="body" idx="1"/>
          </p:nvPr>
        </p:nvSpPr>
        <p:spPr>
          <a:xfrm>
            <a:off x="722189" y="2906626"/>
            <a:ext cx="7772176" cy="1500188"/>
          </a:xfrm>
        </p:spPr>
        <p:txBody>
          <a:bodyPr anchor="b"/>
          <a:lstStyle>
            <a:lvl1pPr marL="0" indent="0">
              <a:buNone/>
              <a:defRPr sz="1500"/>
            </a:lvl1pPr>
            <a:lvl2pPr marL="320652" indent="0">
              <a:buNone/>
              <a:defRPr sz="1300"/>
            </a:lvl2pPr>
            <a:lvl3pPr marL="641305" indent="0">
              <a:buNone/>
              <a:defRPr sz="1100"/>
            </a:lvl3pPr>
            <a:lvl4pPr marL="961953" indent="0">
              <a:buNone/>
              <a:defRPr sz="1000"/>
            </a:lvl4pPr>
            <a:lvl5pPr marL="1282609" indent="0">
              <a:buNone/>
              <a:defRPr sz="1000"/>
            </a:lvl5pPr>
            <a:lvl6pPr marL="1603267" indent="0">
              <a:buNone/>
              <a:defRPr sz="1000"/>
            </a:lvl6pPr>
            <a:lvl7pPr marL="1923912" indent="0">
              <a:buNone/>
              <a:defRPr sz="1000"/>
            </a:lvl7pPr>
            <a:lvl8pPr marL="2244570" indent="0">
              <a:buNone/>
              <a:defRPr sz="1000"/>
            </a:lvl8pPr>
            <a:lvl9pPr marL="2565222" indent="0">
              <a:buNone/>
              <a:defRPr sz="1000"/>
            </a:lvl9pPr>
          </a:lstStyle>
          <a:p>
            <a:pPr lvl="0"/>
            <a:r>
              <a:rPr lang="da-DK"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29DDAA3-E947-4448-945A-D514AB203979}"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884381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5414"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25578"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6CC30AF-B1B8-2D4C-A45F-B71F5FF8B285}"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9030431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652" indent="0">
              <a:buNone/>
              <a:defRPr sz="1500" b="1"/>
            </a:lvl2pPr>
            <a:lvl3pPr marL="641305" indent="0">
              <a:buNone/>
              <a:defRPr sz="1300" b="1"/>
            </a:lvl3pPr>
            <a:lvl4pPr marL="961953" indent="0">
              <a:buNone/>
              <a:defRPr sz="1100" b="1"/>
            </a:lvl4pPr>
            <a:lvl5pPr marL="1282609" indent="0">
              <a:buNone/>
              <a:defRPr sz="1100" b="1"/>
            </a:lvl5pPr>
            <a:lvl6pPr marL="1603267" indent="0">
              <a:buNone/>
              <a:defRPr sz="1100" b="1"/>
            </a:lvl6pPr>
            <a:lvl7pPr marL="1923912" indent="0">
              <a:buNone/>
              <a:defRPr sz="1100" b="1"/>
            </a:lvl7pPr>
            <a:lvl8pPr marL="2244570" indent="0">
              <a:buNone/>
              <a:defRPr sz="1100" b="1"/>
            </a:lvl8pPr>
            <a:lvl9pPr marL="2565222" indent="0">
              <a:buNone/>
              <a:defRPr sz="1100" b="1"/>
            </a:lvl9pPr>
          </a:lstStyle>
          <a:p>
            <a:pPr lvl="0"/>
            <a:r>
              <a:rPr lang="da-DK" smtClean="0"/>
              <a:t>Click to edit Master text styles</a:t>
            </a:r>
          </a:p>
        </p:txBody>
      </p:sp>
      <p:sp>
        <p:nvSpPr>
          <p:cNvPr id="4" name="Content Placeholder 3"/>
          <p:cNvSpPr>
            <a:spLocks noGrp="1"/>
          </p:cNvSpPr>
          <p:nvPr>
            <p:ph sz="half" idx="2"/>
          </p:nvPr>
        </p:nvSpPr>
        <p:spPr>
          <a:xfrm>
            <a:off x="457647" y="2174380"/>
            <a:ext cx="4039568"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652" indent="0">
              <a:buNone/>
              <a:defRPr sz="1500" b="1"/>
            </a:lvl2pPr>
            <a:lvl3pPr marL="641305" indent="0">
              <a:buNone/>
              <a:defRPr sz="1300" b="1"/>
            </a:lvl3pPr>
            <a:lvl4pPr marL="961953" indent="0">
              <a:buNone/>
              <a:defRPr sz="1100" b="1"/>
            </a:lvl4pPr>
            <a:lvl5pPr marL="1282609" indent="0">
              <a:buNone/>
              <a:defRPr sz="1100" b="1"/>
            </a:lvl5pPr>
            <a:lvl6pPr marL="1603267" indent="0">
              <a:buNone/>
              <a:defRPr sz="1100" b="1"/>
            </a:lvl6pPr>
            <a:lvl7pPr marL="1923912" indent="0">
              <a:buNone/>
              <a:defRPr sz="1100" b="1"/>
            </a:lvl7pPr>
            <a:lvl8pPr marL="2244570" indent="0">
              <a:buNone/>
              <a:defRPr sz="1100" b="1"/>
            </a:lvl8pPr>
            <a:lvl9pPr marL="2565222" indent="0">
              <a:buNone/>
              <a:defRPr sz="1100" b="1"/>
            </a:lvl9pPr>
          </a:lstStyle>
          <a:p>
            <a:pPr lvl="0"/>
            <a:r>
              <a:rPr lang="da-DK" smtClean="0"/>
              <a:t>Click to edit Master text styles</a:t>
            </a:r>
          </a:p>
        </p:txBody>
      </p:sp>
      <p:sp>
        <p:nvSpPr>
          <p:cNvPr id="6" name="Content Placeholder 5"/>
          <p:cNvSpPr>
            <a:spLocks noGrp="1"/>
          </p:cNvSpPr>
          <p:nvPr>
            <p:ph sz="quarter" idx="4"/>
          </p:nvPr>
        </p:nvSpPr>
        <p:spPr>
          <a:xfrm>
            <a:off x="4644555" y="2174380"/>
            <a:ext cx="4041799"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EF3529B7-9469-DB4F-9950-3908497E9033}"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6332146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EDA3D2D-3226-7349-937B-A3F827D5D977}"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606916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Jämförelse">
    <p:spTree>
      <p:nvGrpSpPr>
        <p:cNvPr id="1" name=""/>
        <p:cNvGrpSpPr/>
        <p:nvPr/>
      </p:nvGrpSpPr>
      <p:grpSpPr>
        <a:xfrm>
          <a:off x="0" y="0"/>
          <a:ext cx="0" cy="0"/>
          <a:chOff x="0" y="0"/>
          <a:chExt cx="0" cy="0"/>
        </a:xfrm>
      </p:grpSpPr>
      <p:sp>
        <p:nvSpPr>
          <p:cNvPr id="8" name="Platshållare för sidfot 7"/>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lvl1pPr>
              <a:defRPr/>
            </a:lvl1p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590675"/>
            <a:ext cx="4040188" cy="639762"/>
          </a:xfrm>
        </p:spPr>
        <p:txBody>
          <a:bodyPr anchor="b">
            <a:noAutofit/>
          </a:bodyPr>
          <a:lstStyle>
            <a:lvl1pPr marL="0" indent="0">
              <a:buNone/>
              <a:defRPr sz="1800" b="1" cap="all">
                <a:solidFill>
                  <a:srgbClr val="D53D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4" name="Platshållare för innehåll 3"/>
          <p:cNvSpPr>
            <a:spLocks noGrp="1"/>
          </p:cNvSpPr>
          <p:nvPr>
            <p:ph sz="half" idx="2"/>
          </p:nvPr>
        </p:nvSpPr>
        <p:spPr>
          <a:xfrm>
            <a:off x="457200" y="2230437"/>
            <a:ext cx="4040188" cy="378050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text 4"/>
          <p:cNvSpPr>
            <a:spLocks noGrp="1"/>
          </p:cNvSpPr>
          <p:nvPr>
            <p:ph type="body" sz="quarter" idx="3"/>
          </p:nvPr>
        </p:nvSpPr>
        <p:spPr>
          <a:xfrm>
            <a:off x="4645025" y="1590675"/>
            <a:ext cx="4041775" cy="639762"/>
          </a:xfrm>
        </p:spPr>
        <p:txBody>
          <a:bodyPr anchor="b">
            <a:noAutofit/>
          </a:bodyPr>
          <a:lstStyle>
            <a:lvl1pPr marL="0" indent="0">
              <a:buNone/>
              <a:defRPr sz="1800" b="1" cap="all">
                <a:solidFill>
                  <a:srgbClr val="D53D2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5" y="2230437"/>
            <a:ext cx="4041775" cy="378050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Platshållare för bildnummer 8"/>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37A2E5B-9876-0D43-A429-EE9D270EE295}"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59813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7" y="273484"/>
            <a:ext cx="3008189" cy="1161975"/>
          </a:xfrm>
        </p:spPr>
        <p:txBody>
          <a:bodyPr anchor="b"/>
          <a:lstStyle>
            <a:lvl1pPr algn="l">
              <a:defRPr sz="1500" b="1"/>
            </a:lvl1pPr>
          </a:lstStyle>
          <a:p>
            <a:r>
              <a:rPr lang="da-DK" smtClean="0"/>
              <a:t>Click to edit Master title style</a:t>
            </a:r>
            <a:endParaRPr lang="en-US"/>
          </a:p>
        </p:txBody>
      </p:sp>
      <p:sp>
        <p:nvSpPr>
          <p:cNvPr id="3" name="Content Placeholder 2"/>
          <p:cNvSpPr>
            <a:spLocks noGrp="1"/>
          </p:cNvSpPr>
          <p:nvPr>
            <p:ph idx="1"/>
          </p:nvPr>
        </p:nvSpPr>
        <p:spPr>
          <a:xfrm>
            <a:off x="3575224" y="273476"/>
            <a:ext cx="5111130" cy="5852295"/>
          </a:xfrm>
        </p:spPr>
        <p:txBody>
          <a:bodyPr/>
          <a:lstStyle>
            <a:lvl1pPr>
              <a:defRPr sz="21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667" y="1435448"/>
            <a:ext cx="3008189" cy="4690318"/>
          </a:xfrm>
        </p:spPr>
        <p:txBody>
          <a:bodyPr/>
          <a:lstStyle>
            <a:lvl1pPr marL="0" indent="0">
              <a:buNone/>
              <a:defRPr sz="1000"/>
            </a:lvl1pPr>
            <a:lvl2pPr marL="320652" indent="0">
              <a:buNone/>
              <a:defRPr sz="800"/>
            </a:lvl2pPr>
            <a:lvl3pPr marL="641305" indent="0">
              <a:buNone/>
              <a:defRPr sz="700"/>
            </a:lvl3pPr>
            <a:lvl4pPr marL="961953" indent="0">
              <a:buNone/>
              <a:defRPr sz="700"/>
            </a:lvl4pPr>
            <a:lvl5pPr marL="1282609" indent="0">
              <a:buNone/>
              <a:defRPr sz="700"/>
            </a:lvl5pPr>
            <a:lvl6pPr marL="1603267" indent="0">
              <a:buNone/>
              <a:defRPr sz="700"/>
            </a:lvl6pPr>
            <a:lvl7pPr marL="1923912" indent="0">
              <a:buNone/>
              <a:defRPr sz="700"/>
            </a:lvl7pPr>
            <a:lvl8pPr marL="2244570" indent="0">
              <a:buNone/>
              <a:defRPr sz="700"/>
            </a:lvl8pPr>
            <a:lvl9pPr marL="2565222"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8BD4131-82F1-D742-9868-A1D2EED4EA35}"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8110728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5" y="4800825"/>
            <a:ext cx="5486177" cy="567034"/>
          </a:xfrm>
        </p:spPr>
        <p:txBody>
          <a:bodyPr anchor="b"/>
          <a:lstStyle>
            <a:lvl1pPr algn="l">
              <a:defRPr sz="1500" b="1"/>
            </a:lvl1pPr>
          </a:lstStyle>
          <a:p>
            <a:r>
              <a:rPr lang="da-DK" smtClean="0"/>
              <a:t>Click to edit Master title style</a:t>
            </a:r>
            <a:endParaRPr lang="en-US"/>
          </a:p>
        </p:txBody>
      </p:sp>
      <p:sp>
        <p:nvSpPr>
          <p:cNvPr id="3" name="Picture Placeholder 2"/>
          <p:cNvSpPr>
            <a:spLocks noGrp="1"/>
          </p:cNvSpPr>
          <p:nvPr>
            <p:ph type="pic" idx="1"/>
          </p:nvPr>
        </p:nvSpPr>
        <p:spPr>
          <a:xfrm>
            <a:off x="1792655" y="612805"/>
            <a:ext cx="5486177" cy="4114355"/>
          </a:xfrm>
        </p:spPr>
        <p:txBody>
          <a:bodyPr/>
          <a:lstStyle>
            <a:lvl1pPr marL="0" indent="0">
              <a:buNone/>
              <a:defRPr sz="2100"/>
            </a:lvl1pPr>
            <a:lvl2pPr marL="320652" indent="0">
              <a:buNone/>
              <a:defRPr sz="2000"/>
            </a:lvl2pPr>
            <a:lvl3pPr marL="641305" indent="0">
              <a:buNone/>
              <a:defRPr sz="1700"/>
            </a:lvl3pPr>
            <a:lvl4pPr marL="961953" indent="0">
              <a:buNone/>
              <a:defRPr sz="1500"/>
            </a:lvl4pPr>
            <a:lvl5pPr marL="1282609" indent="0">
              <a:buNone/>
              <a:defRPr sz="1500"/>
            </a:lvl5pPr>
            <a:lvl6pPr marL="1603267" indent="0">
              <a:buNone/>
              <a:defRPr sz="1500"/>
            </a:lvl6pPr>
            <a:lvl7pPr marL="1923912" indent="0">
              <a:buNone/>
              <a:defRPr sz="1500"/>
            </a:lvl7pPr>
            <a:lvl8pPr marL="2244570" indent="0">
              <a:buNone/>
              <a:defRPr sz="1500"/>
            </a:lvl8pPr>
            <a:lvl9pPr marL="2565222" indent="0">
              <a:buNone/>
              <a:defRPr sz="1500"/>
            </a:lvl9pPr>
          </a:lstStyle>
          <a:p>
            <a:endParaRPr lang="en-US"/>
          </a:p>
        </p:txBody>
      </p:sp>
      <p:sp>
        <p:nvSpPr>
          <p:cNvPr id="4" name="Text Placeholder 3"/>
          <p:cNvSpPr>
            <a:spLocks noGrp="1"/>
          </p:cNvSpPr>
          <p:nvPr>
            <p:ph type="body" sz="half" idx="2"/>
          </p:nvPr>
        </p:nvSpPr>
        <p:spPr>
          <a:xfrm>
            <a:off x="1792655" y="5367873"/>
            <a:ext cx="5486177" cy="804788"/>
          </a:xfrm>
        </p:spPr>
        <p:txBody>
          <a:bodyPr/>
          <a:lstStyle>
            <a:lvl1pPr marL="0" indent="0">
              <a:buNone/>
              <a:defRPr sz="1000"/>
            </a:lvl1pPr>
            <a:lvl2pPr marL="320652" indent="0">
              <a:buNone/>
              <a:defRPr sz="800"/>
            </a:lvl2pPr>
            <a:lvl3pPr marL="641305" indent="0">
              <a:buNone/>
              <a:defRPr sz="700"/>
            </a:lvl3pPr>
            <a:lvl4pPr marL="961953" indent="0">
              <a:buNone/>
              <a:defRPr sz="700"/>
            </a:lvl4pPr>
            <a:lvl5pPr marL="1282609" indent="0">
              <a:buNone/>
              <a:defRPr sz="700"/>
            </a:lvl5pPr>
            <a:lvl6pPr marL="1603267" indent="0">
              <a:buNone/>
              <a:defRPr sz="700"/>
            </a:lvl6pPr>
            <a:lvl7pPr marL="1923912" indent="0">
              <a:buNone/>
              <a:defRPr sz="700"/>
            </a:lvl7pPr>
            <a:lvl8pPr marL="2244570" indent="0">
              <a:buNone/>
              <a:defRPr sz="700"/>
            </a:lvl8pPr>
            <a:lvl9pPr marL="2565222"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5CE984C-51F1-C846-B8D4-D42D487D58F4}"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773290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76A8B4B-81E7-1047-AE4C-B1154F80C302}"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5816532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61655"/>
            <a:ext cx="2058293" cy="6496348"/>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5415" y="361655"/>
            <a:ext cx="6067723" cy="6496348"/>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CEB8718-70E8-004C-8437-E2E05331560C}"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846608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ullet w/ Subtitle only">
  <p:cSld name="Bullet w/ Subtitle only">
    <p:spTree>
      <p:nvGrpSpPr>
        <p:cNvPr id="1" name="Shape 79"/>
        <p:cNvGrpSpPr/>
        <p:nvPr/>
      </p:nvGrpSpPr>
      <p:grpSpPr>
        <a:xfrm>
          <a:off x="0" y="0"/>
          <a:ext cx="0" cy="0"/>
          <a:chOff x="0" y="0"/>
          <a:chExt cx="0" cy="0"/>
        </a:xfrm>
      </p:grpSpPr>
      <p:sp>
        <p:nvSpPr>
          <p:cNvPr id="4" name="Shape 80"/>
          <p:cNvSpPr>
            <a:spLocks noChangeArrowheads="1"/>
          </p:cNvSpPr>
          <p:nvPr/>
        </p:nvSpPr>
        <p:spPr bwMode="auto">
          <a:xfrm>
            <a:off x="0" y="1"/>
            <a:ext cx="9144000" cy="6519863"/>
          </a:xfrm>
          <a:prstGeom prst="rect">
            <a:avLst/>
          </a:prstGeom>
          <a:blipFill dpi="0" rotWithShape="1">
            <a:blip r:embed="rId2" cstate="print"/>
            <a:srcRect/>
            <a:stretch>
              <a:fillRect/>
            </a:stretch>
          </a:blipFill>
          <a:ln w="9525">
            <a:noFill/>
            <a:miter lim="800000"/>
            <a:headEnd/>
            <a:tailEnd/>
          </a:ln>
        </p:spPr>
        <p:txBody>
          <a:bodyPr lIns="91411" tIns="45706" rIns="91411" bIns="45706"/>
          <a:lstStyle/>
          <a:p>
            <a:pPr>
              <a:defRPr/>
            </a:pPr>
            <a:endParaRPr lang="en-US"/>
          </a:p>
        </p:txBody>
      </p:sp>
      <p:sp>
        <p:nvSpPr>
          <p:cNvPr id="5" name="Shape 83"/>
          <p:cNvSpPr>
            <a:spLocks noChangeArrowheads="1"/>
          </p:cNvSpPr>
          <p:nvPr/>
        </p:nvSpPr>
        <p:spPr bwMode="auto">
          <a:xfrm>
            <a:off x="0" y="6467481"/>
            <a:ext cx="9144000" cy="390525"/>
          </a:xfrm>
          <a:prstGeom prst="rect">
            <a:avLst/>
          </a:prstGeom>
          <a:blipFill dpi="0" rotWithShape="1">
            <a:blip r:embed="rId3" cstate="print"/>
            <a:srcRect/>
            <a:stretch>
              <a:fillRect/>
            </a:stretch>
          </a:blipFill>
          <a:ln w="9525">
            <a:noFill/>
            <a:miter lim="800000"/>
            <a:headEnd/>
            <a:tailEnd/>
          </a:ln>
        </p:spPr>
        <p:txBody>
          <a:bodyPr lIns="91411" tIns="45706" rIns="91411" bIns="45706"/>
          <a:lstStyle/>
          <a:p>
            <a:pPr>
              <a:defRPr/>
            </a:pPr>
            <a:endParaRPr lang="en-US"/>
          </a:p>
        </p:txBody>
      </p:sp>
      <p:sp>
        <p:nvSpPr>
          <p:cNvPr id="6" name="Shape 84"/>
          <p:cNvSpPr/>
          <p:nvPr/>
        </p:nvSpPr>
        <p:spPr>
          <a:xfrm>
            <a:off x="457201" y="6538263"/>
            <a:ext cx="396875" cy="369265"/>
          </a:xfrm>
          <a:prstGeom prst="rect">
            <a:avLst/>
          </a:prstGeom>
          <a:noFill/>
          <a:ln>
            <a:noFill/>
          </a:ln>
        </p:spPr>
        <p:txBody>
          <a:bodyPr lIns="91397" tIns="45687" rIns="91397" bIns="45687" anchor="ctr">
            <a:spAutoFit/>
          </a:bodyPr>
          <a:lstStyle/>
          <a:p>
            <a:pPr>
              <a:spcBef>
                <a:spcPts val="0"/>
              </a:spcBef>
              <a:spcAft>
                <a:spcPts val="0"/>
              </a:spcAft>
              <a:buClr>
                <a:schemeClr val="accent5"/>
              </a:buClr>
              <a:buSzPct val="25000"/>
              <a:buFont typeface="Arial"/>
              <a:buNone/>
              <a:defRPr/>
            </a:pPr>
            <a:r>
              <a:rPr>
                <a:ea typeface="ＭＳ Ｐゴシック" pitchFamily="34" charset="-128"/>
              </a:rPr>
              <a:t> </a:t>
            </a:r>
          </a:p>
        </p:txBody>
      </p:sp>
      <p:sp>
        <p:nvSpPr>
          <p:cNvPr id="7" name="Shape 85"/>
          <p:cNvSpPr/>
          <p:nvPr/>
        </p:nvSpPr>
        <p:spPr>
          <a:xfrm>
            <a:off x="685800" y="6565310"/>
            <a:ext cx="2895600" cy="232955"/>
          </a:xfrm>
          <a:prstGeom prst="rect">
            <a:avLst/>
          </a:prstGeom>
          <a:noFill/>
          <a:ln>
            <a:noFill/>
          </a:ln>
        </p:spPr>
        <p:txBody>
          <a:bodyPr lIns="91397" tIns="45687" rIns="91397" bIns="45687" anchor="ctr">
            <a:spAutoFit/>
          </a:bodyPr>
          <a:lstStyle/>
          <a:p>
            <a:pPr>
              <a:spcBef>
                <a:spcPts val="0"/>
              </a:spcBef>
              <a:spcAft>
                <a:spcPts val="0"/>
              </a:spcAft>
              <a:buClr>
                <a:schemeClr val="accent5"/>
              </a:buClr>
              <a:buSzPct val="25000"/>
              <a:buFont typeface="Arial"/>
              <a:buNone/>
              <a:defRPr/>
            </a:pPr>
            <a:r>
              <a:rPr sz="900">
                <a:solidFill>
                  <a:srgbClr val="028EEE"/>
                </a:solidFill>
                <a:latin typeface="Arial" panose="00000000000000000000"/>
                <a:ea typeface="Arial" panose="00000000000000000000"/>
                <a:cs typeface="Arial" panose="00000000000000000000"/>
                <a:sym typeface="Arial" panose="00000000000000000000"/>
              </a:rPr>
              <a:t>Google confidential</a:t>
            </a:r>
          </a:p>
        </p:txBody>
      </p:sp>
      <p:grpSp>
        <p:nvGrpSpPr>
          <p:cNvPr id="2" name="Shape 86"/>
          <p:cNvGrpSpPr>
            <a:grpSpLocks/>
          </p:cNvGrpSpPr>
          <p:nvPr/>
        </p:nvGrpSpPr>
        <p:grpSpPr bwMode="auto">
          <a:xfrm>
            <a:off x="8342314" y="6580209"/>
            <a:ext cx="649287" cy="426433"/>
            <a:chOff x="8158163" y="6554788"/>
            <a:chExt cx="889000" cy="581770"/>
          </a:xfrm>
        </p:grpSpPr>
        <p:sp>
          <p:nvSpPr>
            <p:cNvPr id="9" name="Shape 87"/>
            <p:cNvSpPr>
              <a:spLocks noChangeArrowheads="1"/>
            </p:cNvSpPr>
            <p:nvPr/>
          </p:nvSpPr>
          <p:spPr bwMode="auto">
            <a:xfrm>
              <a:off x="8158163" y="6554788"/>
              <a:ext cx="889000" cy="503813"/>
            </a:xfrm>
            <a:prstGeom prst="rect">
              <a:avLst/>
            </a:prstGeom>
            <a:noFill/>
            <a:ln w="9525">
              <a:noFill/>
              <a:miter lim="800000"/>
              <a:headEnd/>
              <a:tailEnd/>
            </a:ln>
          </p:spPr>
          <p:txBody>
            <a:bodyPr lIns="91425" tIns="45700" rIns="91425" bIns="45700">
              <a:spAutoFit/>
            </a:bodyPr>
            <a:lstStyle/>
            <a:p>
              <a:pPr>
                <a:defRPr/>
              </a:pPr>
              <a:endParaRPr lang="en-US"/>
            </a:p>
          </p:txBody>
        </p:sp>
        <p:sp>
          <p:nvSpPr>
            <p:cNvPr id="10" name="Shape 88"/>
            <p:cNvSpPr>
              <a:spLocks/>
            </p:cNvSpPr>
            <p:nvPr/>
          </p:nvSpPr>
          <p:spPr bwMode="auto">
            <a:xfrm>
              <a:off x="8881970" y="6628410"/>
              <a:ext cx="123896" cy="503813"/>
            </a:xfrm>
            <a:custGeom>
              <a:avLst/>
              <a:gdLst>
                <a:gd name="T0" fmla="*/ 123896 w 33"/>
                <a:gd name="T1" fmla="*/ 120372 h 38"/>
                <a:gd name="T2" fmla="*/ 108878 w 33"/>
                <a:gd name="T3" fmla="*/ 131657 h 38"/>
                <a:gd name="T4" fmla="*/ 97615 w 33"/>
                <a:gd name="T5" fmla="*/ 139180 h 38"/>
                <a:gd name="T6" fmla="*/ 71334 w 33"/>
                <a:gd name="T7" fmla="*/ 142942 h 38"/>
                <a:gd name="T8" fmla="*/ 30035 w 33"/>
                <a:gd name="T9" fmla="*/ 131657 h 38"/>
                <a:gd name="T10" fmla="*/ 0 w 33"/>
                <a:gd name="T11" fmla="*/ 71471 h 38"/>
                <a:gd name="T12" fmla="*/ 67580 w 33"/>
                <a:gd name="T13" fmla="*/ 0 h 38"/>
                <a:gd name="T14" fmla="*/ 97615 w 33"/>
                <a:gd name="T15" fmla="*/ 11285 h 38"/>
                <a:gd name="T16" fmla="*/ 120142 w 33"/>
                <a:gd name="T17" fmla="*/ 37616 h 38"/>
                <a:gd name="T18" fmla="*/ 48808 w 33"/>
                <a:gd name="T19" fmla="*/ 67709 h 38"/>
                <a:gd name="T20" fmla="*/ 26281 w 33"/>
                <a:gd name="T21" fmla="*/ 67709 h 38"/>
                <a:gd name="T22" fmla="*/ 90106 w 33"/>
                <a:gd name="T23" fmla="*/ 127895 h 38"/>
                <a:gd name="T24" fmla="*/ 123896 w 33"/>
                <a:gd name="T25" fmla="*/ 120372 h 38"/>
                <a:gd name="T26" fmla="*/ 123896 w 33"/>
                <a:gd name="T27" fmla="*/ 120372 h 38"/>
                <a:gd name="T28" fmla="*/ 82597 w 33"/>
                <a:gd name="T29" fmla="*/ 45140 h 38"/>
                <a:gd name="T30" fmla="*/ 90106 w 33"/>
                <a:gd name="T31" fmla="*/ 37616 h 38"/>
                <a:gd name="T32" fmla="*/ 60071 w 33"/>
                <a:gd name="T33" fmla="*/ 11285 h 38"/>
                <a:gd name="T34" fmla="*/ 26281 w 33"/>
                <a:gd name="T35" fmla="*/ 52663 h 38"/>
                <a:gd name="T36" fmla="*/ 26281 w 33"/>
                <a:gd name="T37" fmla="*/ 67709 h 38"/>
                <a:gd name="T38" fmla="*/ 82597 w 33"/>
                <a:gd name="T39" fmla="*/ 4514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8"/>
                <a:gd name="T62" fmla="*/ 33 w 33"/>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8" extrusionOk="0">
                  <a:moveTo>
                    <a:pt x="33" y="32"/>
                  </a:moveTo>
                  <a:cubicBezTo>
                    <a:pt x="29" y="35"/>
                    <a:pt x="29" y="35"/>
                    <a:pt x="29" y="35"/>
                  </a:cubicBezTo>
                  <a:cubicBezTo>
                    <a:pt x="28" y="36"/>
                    <a:pt x="27" y="36"/>
                    <a:pt x="26" y="37"/>
                  </a:cubicBezTo>
                  <a:cubicBezTo>
                    <a:pt x="24" y="38"/>
                    <a:pt x="21" y="38"/>
                    <a:pt x="19" y="38"/>
                  </a:cubicBezTo>
                  <a:cubicBezTo>
                    <a:pt x="16" y="38"/>
                    <a:pt x="12" y="38"/>
                    <a:pt x="8" y="35"/>
                  </a:cubicBezTo>
                  <a:cubicBezTo>
                    <a:pt x="3" y="31"/>
                    <a:pt x="0" y="24"/>
                    <a:pt x="0" y="19"/>
                  </a:cubicBezTo>
                  <a:cubicBezTo>
                    <a:pt x="0" y="6"/>
                    <a:pt x="10" y="0"/>
                    <a:pt x="18" y="0"/>
                  </a:cubicBezTo>
                  <a:cubicBezTo>
                    <a:pt x="21" y="0"/>
                    <a:pt x="24" y="1"/>
                    <a:pt x="26" y="3"/>
                  </a:cubicBezTo>
                  <a:cubicBezTo>
                    <a:pt x="30" y="5"/>
                    <a:pt x="31" y="9"/>
                    <a:pt x="32" y="10"/>
                  </a:cubicBezTo>
                  <a:cubicBezTo>
                    <a:pt x="13" y="18"/>
                    <a:pt x="13" y="18"/>
                    <a:pt x="13" y="18"/>
                  </a:cubicBezTo>
                  <a:cubicBezTo>
                    <a:pt x="7" y="18"/>
                    <a:pt x="7" y="18"/>
                    <a:pt x="7" y="18"/>
                  </a:cubicBezTo>
                  <a:cubicBezTo>
                    <a:pt x="9" y="28"/>
                    <a:pt x="16" y="34"/>
                    <a:pt x="24" y="34"/>
                  </a:cubicBezTo>
                  <a:cubicBezTo>
                    <a:pt x="27" y="34"/>
                    <a:pt x="30" y="33"/>
                    <a:pt x="33" y="32"/>
                  </a:cubicBezTo>
                  <a:cubicBezTo>
                    <a:pt x="33" y="32"/>
                    <a:pt x="33" y="31"/>
                    <a:pt x="33" y="32"/>
                  </a:cubicBezTo>
                  <a:close/>
                  <a:moveTo>
                    <a:pt x="22" y="12"/>
                  </a:moveTo>
                  <a:cubicBezTo>
                    <a:pt x="23" y="11"/>
                    <a:pt x="24" y="11"/>
                    <a:pt x="24" y="10"/>
                  </a:cubicBezTo>
                  <a:cubicBezTo>
                    <a:pt x="24" y="7"/>
                    <a:pt x="20" y="3"/>
                    <a:pt x="16" y="3"/>
                  </a:cubicBezTo>
                  <a:cubicBezTo>
                    <a:pt x="13" y="3"/>
                    <a:pt x="7" y="5"/>
                    <a:pt x="7" y="14"/>
                  </a:cubicBezTo>
                  <a:cubicBezTo>
                    <a:pt x="7" y="15"/>
                    <a:pt x="7" y="17"/>
                    <a:pt x="7" y="18"/>
                  </a:cubicBezTo>
                  <a:lnTo>
                    <a:pt x="22" y="12"/>
                  </a:lnTo>
                  <a:close/>
                </a:path>
              </a:pathLst>
            </a:custGeom>
            <a:solidFill>
              <a:srgbClr val="FFFFFF"/>
            </a:solidFill>
            <a:ln w="9525">
              <a:noFill/>
              <a:round/>
              <a:headEnd/>
              <a:tailEnd/>
            </a:ln>
          </p:spPr>
          <p:txBody>
            <a:bodyPr lIns="91425" tIns="45700" rIns="91425" bIns="45700">
              <a:spAutoFit/>
            </a:bodyPr>
            <a:lstStyle/>
            <a:p>
              <a:pPr>
                <a:defRPr/>
              </a:pPr>
              <a:endParaRPr lang="en-US"/>
            </a:p>
          </p:txBody>
        </p:sp>
        <p:sp>
          <p:nvSpPr>
            <p:cNvPr id="11" name="Shape 89"/>
            <p:cNvSpPr>
              <a:spLocks/>
            </p:cNvSpPr>
            <p:nvPr/>
          </p:nvSpPr>
          <p:spPr bwMode="auto">
            <a:xfrm>
              <a:off x="8808067" y="6556942"/>
              <a:ext cx="78249" cy="503813"/>
            </a:xfrm>
            <a:custGeom>
              <a:avLst/>
              <a:gdLst>
                <a:gd name="T0" fmla="*/ 52166 w 21"/>
                <a:gd name="T1" fmla="*/ 187574 h 56"/>
                <a:gd name="T2" fmla="*/ 63344 w 21"/>
                <a:gd name="T3" fmla="*/ 202580 h 56"/>
                <a:gd name="T4" fmla="*/ 78249 w 21"/>
                <a:gd name="T5" fmla="*/ 202580 h 56"/>
                <a:gd name="T6" fmla="*/ 67071 w 21"/>
                <a:gd name="T7" fmla="*/ 210083 h 56"/>
                <a:gd name="T8" fmla="*/ 14905 w 21"/>
                <a:gd name="T9" fmla="*/ 210083 h 56"/>
                <a:gd name="T10" fmla="*/ 26083 w 21"/>
                <a:gd name="T11" fmla="*/ 195077 h 56"/>
                <a:gd name="T12" fmla="*/ 26083 w 21"/>
                <a:gd name="T13" fmla="*/ 187574 h 56"/>
                <a:gd name="T14" fmla="*/ 26083 w 21"/>
                <a:gd name="T15" fmla="*/ 11254 h 56"/>
                <a:gd name="T16" fmla="*/ 0 w 21"/>
                <a:gd name="T17" fmla="*/ 11254 h 56"/>
                <a:gd name="T18" fmla="*/ 22357 w 21"/>
                <a:gd name="T19" fmla="*/ 0 h 56"/>
                <a:gd name="T20" fmla="*/ 67071 w 21"/>
                <a:gd name="T21" fmla="*/ 0 h 56"/>
                <a:gd name="T22" fmla="*/ 52166 w 21"/>
                <a:gd name="T23" fmla="*/ 18757 h 56"/>
                <a:gd name="T24" fmla="*/ 52166 w 21"/>
                <a:gd name="T25" fmla="*/ 187574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6"/>
                <a:gd name="T41" fmla="*/ 21 w 21"/>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6" extrusionOk="0">
                  <a:moveTo>
                    <a:pt x="14" y="50"/>
                  </a:moveTo>
                  <a:cubicBezTo>
                    <a:pt x="14" y="53"/>
                    <a:pt x="15" y="54"/>
                    <a:pt x="17" y="54"/>
                  </a:cubicBezTo>
                  <a:cubicBezTo>
                    <a:pt x="19" y="54"/>
                    <a:pt x="20" y="54"/>
                    <a:pt x="21" y="54"/>
                  </a:cubicBezTo>
                  <a:cubicBezTo>
                    <a:pt x="18" y="56"/>
                    <a:pt x="18" y="56"/>
                    <a:pt x="18" y="56"/>
                  </a:cubicBezTo>
                  <a:cubicBezTo>
                    <a:pt x="4" y="56"/>
                    <a:pt x="4" y="56"/>
                    <a:pt x="4" y="56"/>
                  </a:cubicBezTo>
                  <a:cubicBezTo>
                    <a:pt x="6" y="54"/>
                    <a:pt x="7" y="53"/>
                    <a:pt x="7" y="52"/>
                  </a:cubicBezTo>
                  <a:cubicBezTo>
                    <a:pt x="7" y="50"/>
                    <a:pt x="7" y="50"/>
                    <a:pt x="7" y="50"/>
                  </a:cubicBezTo>
                  <a:cubicBezTo>
                    <a:pt x="7" y="3"/>
                    <a:pt x="7" y="3"/>
                    <a:pt x="7" y="3"/>
                  </a:cubicBezTo>
                  <a:cubicBezTo>
                    <a:pt x="0" y="3"/>
                    <a:pt x="0" y="3"/>
                    <a:pt x="0" y="3"/>
                  </a:cubicBezTo>
                  <a:cubicBezTo>
                    <a:pt x="6" y="0"/>
                    <a:pt x="6" y="0"/>
                    <a:pt x="6" y="0"/>
                  </a:cubicBezTo>
                  <a:cubicBezTo>
                    <a:pt x="18" y="0"/>
                    <a:pt x="18" y="0"/>
                    <a:pt x="18" y="0"/>
                  </a:cubicBezTo>
                  <a:cubicBezTo>
                    <a:pt x="15" y="2"/>
                    <a:pt x="14" y="3"/>
                    <a:pt x="14" y="5"/>
                  </a:cubicBezTo>
                  <a:lnTo>
                    <a:pt x="14" y="50"/>
                  </a:lnTo>
                  <a:close/>
                </a:path>
              </a:pathLst>
            </a:custGeom>
            <a:solidFill>
              <a:srgbClr val="FFFFFF"/>
            </a:solidFill>
            <a:ln w="9525">
              <a:noFill/>
              <a:round/>
              <a:headEnd/>
              <a:tailEnd/>
            </a:ln>
          </p:spPr>
          <p:txBody>
            <a:bodyPr lIns="91425" tIns="45700" rIns="91425" bIns="45700">
              <a:spAutoFit/>
            </a:bodyPr>
            <a:lstStyle/>
            <a:p>
              <a:pPr>
                <a:defRPr/>
              </a:pPr>
              <a:endParaRPr lang="en-US"/>
            </a:p>
          </p:txBody>
        </p:sp>
        <p:sp>
          <p:nvSpPr>
            <p:cNvPr id="12" name="Shape 90"/>
            <p:cNvSpPr>
              <a:spLocks/>
            </p:cNvSpPr>
            <p:nvPr/>
          </p:nvSpPr>
          <p:spPr bwMode="auto">
            <a:xfrm>
              <a:off x="8666784" y="6632745"/>
              <a:ext cx="147805" cy="503813"/>
            </a:xfrm>
            <a:custGeom>
              <a:avLst/>
              <a:gdLst>
                <a:gd name="T0" fmla="*/ 113696 w 39"/>
                <a:gd name="T1" fmla="*/ 11262 h 60"/>
                <a:gd name="T2" fmla="*/ 132646 w 39"/>
                <a:gd name="T3" fmla="*/ 52556 h 60"/>
                <a:gd name="T4" fmla="*/ 109906 w 39"/>
                <a:gd name="T5" fmla="*/ 93851 h 60"/>
                <a:gd name="T6" fmla="*/ 98537 w 39"/>
                <a:gd name="T7" fmla="*/ 108867 h 60"/>
                <a:gd name="T8" fmla="*/ 106116 w 39"/>
                <a:gd name="T9" fmla="*/ 120129 h 60"/>
                <a:gd name="T10" fmla="*/ 117486 w 39"/>
                <a:gd name="T11" fmla="*/ 127637 h 60"/>
                <a:gd name="T12" fmla="*/ 144015 w 39"/>
                <a:gd name="T13" fmla="*/ 168932 h 60"/>
                <a:gd name="T14" fmla="*/ 64428 w 39"/>
                <a:gd name="T15" fmla="*/ 225242 h 60"/>
                <a:gd name="T16" fmla="*/ 0 w 39"/>
                <a:gd name="T17" fmla="*/ 183948 h 60"/>
                <a:gd name="T18" fmla="*/ 22739 w 39"/>
                <a:gd name="T19" fmla="*/ 146407 h 60"/>
                <a:gd name="T20" fmla="*/ 79587 w 39"/>
                <a:gd name="T21" fmla="*/ 135145 h 60"/>
                <a:gd name="T22" fmla="*/ 72008 w 39"/>
                <a:gd name="T23" fmla="*/ 116375 h 60"/>
                <a:gd name="T24" fmla="*/ 75797 w 39"/>
                <a:gd name="T25" fmla="*/ 101359 h 60"/>
                <a:gd name="T26" fmla="*/ 64428 w 39"/>
                <a:gd name="T27" fmla="*/ 105113 h 60"/>
                <a:gd name="T28" fmla="*/ 15159 w 39"/>
                <a:gd name="T29" fmla="*/ 56311 h 60"/>
                <a:gd name="T30" fmla="*/ 34109 w 39"/>
                <a:gd name="T31" fmla="*/ 18770 h 60"/>
                <a:gd name="T32" fmla="*/ 87167 w 39"/>
                <a:gd name="T33" fmla="*/ 0 h 60"/>
                <a:gd name="T34" fmla="*/ 147805 w 39"/>
                <a:gd name="T35" fmla="*/ 0 h 60"/>
                <a:gd name="T36" fmla="*/ 128856 w 39"/>
                <a:gd name="T37" fmla="*/ 11262 h 60"/>
                <a:gd name="T38" fmla="*/ 113696 w 39"/>
                <a:gd name="T39" fmla="*/ 11262 h 60"/>
                <a:gd name="T40" fmla="*/ 90957 w 39"/>
                <a:gd name="T41" fmla="*/ 142653 h 60"/>
                <a:gd name="T42" fmla="*/ 83377 w 39"/>
                <a:gd name="T43" fmla="*/ 142653 h 60"/>
                <a:gd name="T44" fmla="*/ 53058 w 39"/>
                <a:gd name="T45" fmla="*/ 146407 h 60"/>
                <a:gd name="T46" fmla="*/ 26529 w 39"/>
                <a:gd name="T47" fmla="*/ 176440 h 60"/>
                <a:gd name="T48" fmla="*/ 79587 w 39"/>
                <a:gd name="T49" fmla="*/ 213980 h 60"/>
                <a:gd name="T50" fmla="*/ 125066 w 39"/>
                <a:gd name="T51" fmla="*/ 183948 h 60"/>
                <a:gd name="T52" fmla="*/ 90957 w 39"/>
                <a:gd name="T53" fmla="*/ 142653 h 60"/>
                <a:gd name="T54" fmla="*/ 98537 w 39"/>
                <a:gd name="T55" fmla="*/ 86343 h 60"/>
                <a:gd name="T56" fmla="*/ 106116 w 39"/>
                <a:gd name="T57" fmla="*/ 63819 h 60"/>
                <a:gd name="T58" fmla="*/ 68218 w 39"/>
                <a:gd name="T59" fmla="*/ 11262 h 60"/>
                <a:gd name="T60" fmla="*/ 49268 w 39"/>
                <a:gd name="T61" fmla="*/ 22524 h 60"/>
                <a:gd name="T62" fmla="*/ 41689 w 39"/>
                <a:gd name="T63" fmla="*/ 41294 h 60"/>
                <a:gd name="T64" fmla="*/ 79587 w 39"/>
                <a:gd name="T65" fmla="*/ 93851 h 60"/>
                <a:gd name="T66" fmla="*/ 98537 w 39"/>
                <a:gd name="T67" fmla="*/ 86343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
                <a:gd name="T103" fmla="*/ 0 h 60"/>
                <a:gd name="T104" fmla="*/ 39 w 39"/>
                <a:gd name="T105" fmla="*/ 60 h 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 h="60" extrusionOk="0">
                  <a:moveTo>
                    <a:pt x="30" y="3"/>
                  </a:moveTo>
                  <a:cubicBezTo>
                    <a:pt x="31" y="5"/>
                    <a:pt x="35" y="8"/>
                    <a:pt x="35" y="14"/>
                  </a:cubicBezTo>
                  <a:cubicBezTo>
                    <a:pt x="35" y="20"/>
                    <a:pt x="32" y="22"/>
                    <a:pt x="29" y="25"/>
                  </a:cubicBezTo>
                  <a:cubicBezTo>
                    <a:pt x="28" y="26"/>
                    <a:pt x="26" y="27"/>
                    <a:pt x="26" y="29"/>
                  </a:cubicBezTo>
                  <a:cubicBezTo>
                    <a:pt x="26" y="31"/>
                    <a:pt x="28" y="32"/>
                    <a:pt x="28" y="32"/>
                  </a:cubicBezTo>
                  <a:cubicBezTo>
                    <a:pt x="31" y="34"/>
                    <a:pt x="31" y="34"/>
                    <a:pt x="31" y="34"/>
                  </a:cubicBezTo>
                  <a:cubicBezTo>
                    <a:pt x="35" y="37"/>
                    <a:pt x="38" y="40"/>
                    <a:pt x="38" y="45"/>
                  </a:cubicBezTo>
                  <a:cubicBezTo>
                    <a:pt x="38" y="53"/>
                    <a:pt x="31" y="60"/>
                    <a:pt x="17" y="60"/>
                  </a:cubicBezTo>
                  <a:cubicBezTo>
                    <a:pt x="6" y="60"/>
                    <a:pt x="0" y="55"/>
                    <a:pt x="0" y="49"/>
                  </a:cubicBezTo>
                  <a:cubicBezTo>
                    <a:pt x="0" y="46"/>
                    <a:pt x="2" y="42"/>
                    <a:pt x="6" y="39"/>
                  </a:cubicBezTo>
                  <a:cubicBezTo>
                    <a:pt x="11" y="36"/>
                    <a:pt x="18" y="36"/>
                    <a:pt x="21" y="36"/>
                  </a:cubicBezTo>
                  <a:cubicBezTo>
                    <a:pt x="20" y="34"/>
                    <a:pt x="19" y="33"/>
                    <a:pt x="19" y="31"/>
                  </a:cubicBezTo>
                  <a:cubicBezTo>
                    <a:pt x="19" y="29"/>
                    <a:pt x="19" y="28"/>
                    <a:pt x="20" y="27"/>
                  </a:cubicBezTo>
                  <a:cubicBezTo>
                    <a:pt x="19" y="28"/>
                    <a:pt x="18" y="28"/>
                    <a:pt x="17" y="28"/>
                  </a:cubicBezTo>
                  <a:cubicBezTo>
                    <a:pt x="9" y="28"/>
                    <a:pt x="4" y="21"/>
                    <a:pt x="4" y="15"/>
                  </a:cubicBezTo>
                  <a:cubicBezTo>
                    <a:pt x="4" y="12"/>
                    <a:pt x="6" y="8"/>
                    <a:pt x="9" y="5"/>
                  </a:cubicBezTo>
                  <a:cubicBezTo>
                    <a:pt x="14" y="1"/>
                    <a:pt x="19" y="0"/>
                    <a:pt x="23" y="0"/>
                  </a:cubicBezTo>
                  <a:cubicBezTo>
                    <a:pt x="39" y="0"/>
                    <a:pt x="39" y="0"/>
                    <a:pt x="39" y="0"/>
                  </a:cubicBezTo>
                  <a:cubicBezTo>
                    <a:pt x="34" y="3"/>
                    <a:pt x="34" y="3"/>
                    <a:pt x="34" y="3"/>
                  </a:cubicBezTo>
                  <a:lnTo>
                    <a:pt x="30" y="3"/>
                  </a:lnTo>
                  <a:close/>
                  <a:moveTo>
                    <a:pt x="24" y="38"/>
                  </a:moveTo>
                  <a:cubicBezTo>
                    <a:pt x="23" y="38"/>
                    <a:pt x="23" y="38"/>
                    <a:pt x="22" y="38"/>
                  </a:cubicBezTo>
                  <a:cubicBezTo>
                    <a:pt x="21" y="38"/>
                    <a:pt x="17" y="38"/>
                    <a:pt x="14" y="39"/>
                  </a:cubicBezTo>
                  <a:cubicBezTo>
                    <a:pt x="12" y="40"/>
                    <a:pt x="7" y="42"/>
                    <a:pt x="7" y="47"/>
                  </a:cubicBezTo>
                  <a:cubicBezTo>
                    <a:pt x="7" y="53"/>
                    <a:pt x="13" y="57"/>
                    <a:pt x="21" y="57"/>
                  </a:cubicBezTo>
                  <a:cubicBezTo>
                    <a:pt x="29" y="57"/>
                    <a:pt x="33" y="53"/>
                    <a:pt x="33" y="49"/>
                  </a:cubicBezTo>
                  <a:cubicBezTo>
                    <a:pt x="33" y="45"/>
                    <a:pt x="30" y="42"/>
                    <a:pt x="24" y="38"/>
                  </a:cubicBezTo>
                  <a:close/>
                  <a:moveTo>
                    <a:pt x="26" y="23"/>
                  </a:moveTo>
                  <a:cubicBezTo>
                    <a:pt x="28" y="21"/>
                    <a:pt x="28" y="19"/>
                    <a:pt x="28" y="17"/>
                  </a:cubicBezTo>
                  <a:cubicBezTo>
                    <a:pt x="28" y="12"/>
                    <a:pt x="25" y="3"/>
                    <a:pt x="18" y="3"/>
                  </a:cubicBezTo>
                  <a:cubicBezTo>
                    <a:pt x="16" y="3"/>
                    <a:pt x="14" y="4"/>
                    <a:pt x="13" y="6"/>
                  </a:cubicBezTo>
                  <a:cubicBezTo>
                    <a:pt x="11" y="7"/>
                    <a:pt x="11" y="9"/>
                    <a:pt x="11" y="11"/>
                  </a:cubicBezTo>
                  <a:cubicBezTo>
                    <a:pt x="11" y="17"/>
                    <a:pt x="14" y="25"/>
                    <a:pt x="21" y="25"/>
                  </a:cubicBezTo>
                  <a:cubicBezTo>
                    <a:pt x="23" y="25"/>
                    <a:pt x="25" y="24"/>
                    <a:pt x="26" y="23"/>
                  </a:cubicBezTo>
                  <a:close/>
                </a:path>
              </a:pathLst>
            </a:custGeom>
            <a:solidFill>
              <a:srgbClr val="FFFFFF"/>
            </a:solidFill>
            <a:ln w="9525">
              <a:noFill/>
              <a:round/>
              <a:headEnd/>
              <a:tailEnd/>
            </a:ln>
          </p:spPr>
          <p:txBody>
            <a:bodyPr lIns="91425" tIns="45700" rIns="91425" bIns="45700">
              <a:spAutoFit/>
            </a:bodyPr>
            <a:lstStyle/>
            <a:p>
              <a:pPr>
                <a:defRPr/>
              </a:pPr>
              <a:endParaRPr lang="en-US"/>
            </a:p>
          </p:txBody>
        </p:sp>
        <p:sp>
          <p:nvSpPr>
            <p:cNvPr id="13" name="Shape 91"/>
            <p:cNvSpPr>
              <a:spLocks/>
            </p:cNvSpPr>
            <p:nvPr/>
          </p:nvSpPr>
          <p:spPr bwMode="auto">
            <a:xfrm>
              <a:off x="8525500" y="6628411"/>
              <a:ext cx="147805" cy="503813"/>
            </a:xfrm>
            <a:custGeom>
              <a:avLst/>
              <a:gdLst>
                <a:gd name="T0" fmla="*/ 72008 w 39"/>
                <a:gd name="T1" fmla="*/ 142942 h 38"/>
                <a:gd name="T2" fmla="*/ 0 w 39"/>
                <a:gd name="T3" fmla="*/ 71471 h 38"/>
                <a:gd name="T4" fmla="*/ 75797 w 39"/>
                <a:gd name="T5" fmla="*/ 0 h 38"/>
                <a:gd name="T6" fmla="*/ 147805 w 39"/>
                <a:gd name="T7" fmla="*/ 71471 h 38"/>
                <a:gd name="T8" fmla="*/ 72008 w 39"/>
                <a:gd name="T9" fmla="*/ 142942 h 38"/>
                <a:gd name="T10" fmla="*/ 109906 w 39"/>
                <a:gd name="T11" fmla="*/ 120372 h 38"/>
                <a:gd name="T12" fmla="*/ 117486 w 39"/>
                <a:gd name="T13" fmla="*/ 86518 h 38"/>
                <a:gd name="T14" fmla="*/ 68218 w 39"/>
                <a:gd name="T15" fmla="*/ 11285 h 38"/>
                <a:gd name="T16" fmla="*/ 41689 w 39"/>
                <a:gd name="T17" fmla="*/ 18808 h 38"/>
                <a:gd name="T18" fmla="*/ 26529 w 39"/>
                <a:gd name="T19" fmla="*/ 56424 h 38"/>
                <a:gd name="T20" fmla="*/ 79587 w 39"/>
                <a:gd name="T21" fmla="*/ 135419 h 38"/>
                <a:gd name="T22" fmla="*/ 109906 w 39"/>
                <a:gd name="T23" fmla="*/ 12037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38"/>
                <a:gd name="T38" fmla="*/ 39 w 39"/>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38" extrusionOk="0">
                  <a:moveTo>
                    <a:pt x="19" y="38"/>
                  </a:moveTo>
                  <a:cubicBezTo>
                    <a:pt x="6" y="38"/>
                    <a:pt x="0" y="28"/>
                    <a:pt x="0" y="19"/>
                  </a:cubicBezTo>
                  <a:cubicBezTo>
                    <a:pt x="0" y="9"/>
                    <a:pt x="8" y="0"/>
                    <a:pt x="20" y="0"/>
                  </a:cubicBezTo>
                  <a:cubicBezTo>
                    <a:pt x="32" y="0"/>
                    <a:pt x="39" y="9"/>
                    <a:pt x="39" y="19"/>
                  </a:cubicBezTo>
                  <a:cubicBezTo>
                    <a:pt x="39" y="28"/>
                    <a:pt x="32" y="38"/>
                    <a:pt x="19" y="38"/>
                  </a:cubicBezTo>
                  <a:close/>
                  <a:moveTo>
                    <a:pt x="29" y="32"/>
                  </a:moveTo>
                  <a:cubicBezTo>
                    <a:pt x="30" y="29"/>
                    <a:pt x="31" y="26"/>
                    <a:pt x="31" y="23"/>
                  </a:cubicBezTo>
                  <a:cubicBezTo>
                    <a:pt x="31" y="16"/>
                    <a:pt x="28" y="3"/>
                    <a:pt x="18" y="3"/>
                  </a:cubicBezTo>
                  <a:cubicBezTo>
                    <a:pt x="15" y="3"/>
                    <a:pt x="13" y="4"/>
                    <a:pt x="11" y="5"/>
                  </a:cubicBezTo>
                  <a:cubicBezTo>
                    <a:pt x="8" y="8"/>
                    <a:pt x="7" y="12"/>
                    <a:pt x="7" y="15"/>
                  </a:cubicBezTo>
                  <a:cubicBezTo>
                    <a:pt x="7" y="23"/>
                    <a:pt x="11" y="36"/>
                    <a:pt x="21" y="36"/>
                  </a:cubicBezTo>
                  <a:cubicBezTo>
                    <a:pt x="24" y="36"/>
                    <a:pt x="27" y="34"/>
                    <a:pt x="29" y="32"/>
                  </a:cubicBezTo>
                  <a:close/>
                </a:path>
              </a:pathLst>
            </a:custGeom>
            <a:solidFill>
              <a:srgbClr val="FFFFFF"/>
            </a:solidFill>
            <a:ln w="9525">
              <a:noFill/>
              <a:round/>
              <a:headEnd/>
              <a:tailEnd/>
            </a:ln>
          </p:spPr>
          <p:txBody>
            <a:bodyPr lIns="91425" tIns="45700" rIns="91425" bIns="45700">
              <a:spAutoFit/>
            </a:bodyPr>
            <a:lstStyle/>
            <a:p>
              <a:pPr>
                <a:defRPr/>
              </a:pPr>
              <a:endParaRPr lang="en-US"/>
            </a:p>
          </p:txBody>
        </p:sp>
        <p:sp>
          <p:nvSpPr>
            <p:cNvPr id="14" name="Shape 92"/>
            <p:cNvSpPr>
              <a:spLocks/>
            </p:cNvSpPr>
            <p:nvPr/>
          </p:nvSpPr>
          <p:spPr bwMode="auto">
            <a:xfrm>
              <a:off x="8366828" y="6628411"/>
              <a:ext cx="147805" cy="503813"/>
            </a:xfrm>
            <a:custGeom>
              <a:avLst/>
              <a:gdLst>
                <a:gd name="T0" fmla="*/ 72008 w 39"/>
                <a:gd name="T1" fmla="*/ 142942 h 38"/>
                <a:gd name="T2" fmla="*/ 0 w 39"/>
                <a:gd name="T3" fmla="*/ 71471 h 38"/>
                <a:gd name="T4" fmla="*/ 75797 w 39"/>
                <a:gd name="T5" fmla="*/ 0 h 38"/>
                <a:gd name="T6" fmla="*/ 147805 w 39"/>
                <a:gd name="T7" fmla="*/ 71471 h 38"/>
                <a:gd name="T8" fmla="*/ 72008 w 39"/>
                <a:gd name="T9" fmla="*/ 142942 h 38"/>
                <a:gd name="T10" fmla="*/ 109906 w 39"/>
                <a:gd name="T11" fmla="*/ 120372 h 38"/>
                <a:gd name="T12" fmla="*/ 117486 w 39"/>
                <a:gd name="T13" fmla="*/ 86518 h 38"/>
                <a:gd name="T14" fmla="*/ 68218 w 39"/>
                <a:gd name="T15" fmla="*/ 11285 h 38"/>
                <a:gd name="T16" fmla="*/ 41689 w 39"/>
                <a:gd name="T17" fmla="*/ 18808 h 38"/>
                <a:gd name="T18" fmla="*/ 26529 w 39"/>
                <a:gd name="T19" fmla="*/ 56424 h 38"/>
                <a:gd name="T20" fmla="*/ 79587 w 39"/>
                <a:gd name="T21" fmla="*/ 135419 h 38"/>
                <a:gd name="T22" fmla="*/ 109906 w 39"/>
                <a:gd name="T23" fmla="*/ 12037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38"/>
                <a:gd name="T38" fmla="*/ 39 w 39"/>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38" extrusionOk="0">
                  <a:moveTo>
                    <a:pt x="19" y="38"/>
                  </a:moveTo>
                  <a:cubicBezTo>
                    <a:pt x="6" y="38"/>
                    <a:pt x="0" y="28"/>
                    <a:pt x="0" y="19"/>
                  </a:cubicBezTo>
                  <a:cubicBezTo>
                    <a:pt x="0" y="9"/>
                    <a:pt x="8" y="0"/>
                    <a:pt x="20" y="0"/>
                  </a:cubicBezTo>
                  <a:cubicBezTo>
                    <a:pt x="32" y="0"/>
                    <a:pt x="39" y="9"/>
                    <a:pt x="39" y="19"/>
                  </a:cubicBezTo>
                  <a:cubicBezTo>
                    <a:pt x="39" y="28"/>
                    <a:pt x="32" y="38"/>
                    <a:pt x="19" y="38"/>
                  </a:cubicBezTo>
                  <a:close/>
                  <a:moveTo>
                    <a:pt x="29" y="32"/>
                  </a:moveTo>
                  <a:cubicBezTo>
                    <a:pt x="31" y="29"/>
                    <a:pt x="31" y="26"/>
                    <a:pt x="31" y="23"/>
                  </a:cubicBezTo>
                  <a:cubicBezTo>
                    <a:pt x="31" y="16"/>
                    <a:pt x="28" y="3"/>
                    <a:pt x="18" y="3"/>
                  </a:cubicBezTo>
                  <a:cubicBezTo>
                    <a:pt x="15" y="3"/>
                    <a:pt x="13" y="4"/>
                    <a:pt x="11" y="5"/>
                  </a:cubicBezTo>
                  <a:cubicBezTo>
                    <a:pt x="8" y="8"/>
                    <a:pt x="7" y="12"/>
                    <a:pt x="7" y="15"/>
                  </a:cubicBezTo>
                  <a:cubicBezTo>
                    <a:pt x="7" y="23"/>
                    <a:pt x="11" y="36"/>
                    <a:pt x="21" y="36"/>
                  </a:cubicBezTo>
                  <a:cubicBezTo>
                    <a:pt x="24" y="36"/>
                    <a:pt x="27" y="34"/>
                    <a:pt x="29" y="32"/>
                  </a:cubicBezTo>
                  <a:close/>
                </a:path>
              </a:pathLst>
            </a:custGeom>
            <a:solidFill>
              <a:srgbClr val="FFFFFF"/>
            </a:solidFill>
            <a:ln w="9525">
              <a:noFill/>
              <a:round/>
              <a:headEnd/>
              <a:tailEnd/>
            </a:ln>
          </p:spPr>
          <p:txBody>
            <a:bodyPr lIns="91425" tIns="45700" rIns="91425" bIns="45700">
              <a:spAutoFit/>
            </a:bodyPr>
            <a:lstStyle/>
            <a:p>
              <a:pPr>
                <a:defRPr/>
              </a:pPr>
              <a:endParaRPr lang="en-US"/>
            </a:p>
          </p:txBody>
        </p:sp>
        <p:sp>
          <p:nvSpPr>
            <p:cNvPr id="15" name="Shape 93"/>
            <p:cNvSpPr>
              <a:spLocks/>
            </p:cNvSpPr>
            <p:nvPr/>
          </p:nvSpPr>
          <p:spPr bwMode="auto">
            <a:xfrm>
              <a:off x="8158163" y="6574274"/>
              <a:ext cx="197797" cy="503813"/>
            </a:xfrm>
            <a:custGeom>
              <a:avLst/>
              <a:gdLst>
                <a:gd name="T0" fmla="*/ 190333 w 53"/>
                <a:gd name="T1" fmla="*/ 186499 h 54"/>
                <a:gd name="T2" fmla="*/ 149281 w 53"/>
                <a:gd name="T3" fmla="*/ 197689 h 54"/>
                <a:gd name="T4" fmla="*/ 104497 w 53"/>
                <a:gd name="T5" fmla="*/ 201419 h 54"/>
                <a:gd name="T6" fmla="*/ 0 w 53"/>
                <a:gd name="T7" fmla="*/ 100710 h 54"/>
                <a:gd name="T8" fmla="*/ 111961 w 53"/>
                <a:gd name="T9" fmla="*/ 0 h 54"/>
                <a:gd name="T10" fmla="*/ 153013 w 53"/>
                <a:gd name="T11" fmla="*/ 3730 h 54"/>
                <a:gd name="T12" fmla="*/ 190333 w 53"/>
                <a:gd name="T13" fmla="*/ 22380 h 54"/>
                <a:gd name="T14" fmla="*/ 167941 w 53"/>
                <a:gd name="T15" fmla="*/ 44760 h 54"/>
                <a:gd name="T16" fmla="*/ 156745 w 53"/>
                <a:gd name="T17" fmla="*/ 44760 h 54"/>
                <a:gd name="T18" fmla="*/ 164209 w 53"/>
                <a:gd name="T19" fmla="*/ 33570 h 54"/>
                <a:gd name="T20" fmla="*/ 104497 w 53"/>
                <a:gd name="T21" fmla="*/ 7460 h 54"/>
                <a:gd name="T22" fmla="*/ 29856 w 53"/>
                <a:gd name="T23" fmla="*/ 89520 h 54"/>
                <a:gd name="T24" fmla="*/ 126889 w 53"/>
                <a:gd name="T25" fmla="*/ 190229 h 54"/>
                <a:gd name="T26" fmla="*/ 160477 w 53"/>
                <a:gd name="T27" fmla="*/ 182769 h 54"/>
                <a:gd name="T28" fmla="*/ 160477 w 53"/>
                <a:gd name="T29" fmla="*/ 138009 h 54"/>
                <a:gd name="T30" fmla="*/ 119425 w 53"/>
                <a:gd name="T31" fmla="*/ 141739 h 54"/>
                <a:gd name="T32" fmla="*/ 141817 w 53"/>
                <a:gd name="T33" fmla="*/ 130549 h 54"/>
                <a:gd name="T34" fmla="*/ 197797 w 53"/>
                <a:gd name="T35" fmla="*/ 130549 h 54"/>
                <a:gd name="T36" fmla="*/ 194065 w 53"/>
                <a:gd name="T37" fmla="*/ 138009 h 54"/>
                <a:gd name="T38" fmla="*/ 190333 w 53"/>
                <a:gd name="T39" fmla="*/ 141739 h 54"/>
                <a:gd name="T40" fmla="*/ 190333 w 53"/>
                <a:gd name="T41" fmla="*/ 152929 h 54"/>
                <a:gd name="T42" fmla="*/ 190333 w 53"/>
                <a:gd name="T43" fmla="*/ 186499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
                <a:gd name="T67" fmla="*/ 0 h 54"/>
                <a:gd name="T68" fmla="*/ 53 w 53"/>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 h="54" extrusionOk="0">
                  <a:moveTo>
                    <a:pt x="51" y="50"/>
                  </a:moveTo>
                  <a:cubicBezTo>
                    <a:pt x="40" y="53"/>
                    <a:pt x="40" y="53"/>
                    <a:pt x="40" y="53"/>
                  </a:cubicBezTo>
                  <a:cubicBezTo>
                    <a:pt x="36" y="53"/>
                    <a:pt x="32" y="54"/>
                    <a:pt x="28" y="54"/>
                  </a:cubicBezTo>
                  <a:cubicBezTo>
                    <a:pt x="8" y="54"/>
                    <a:pt x="0" y="39"/>
                    <a:pt x="0" y="27"/>
                  </a:cubicBezTo>
                  <a:cubicBezTo>
                    <a:pt x="0" y="13"/>
                    <a:pt x="11" y="0"/>
                    <a:pt x="30" y="0"/>
                  </a:cubicBezTo>
                  <a:cubicBezTo>
                    <a:pt x="34" y="0"/>
                    <a:pt x="37" y="0"/>
                    <a:pt x="41" y="1"/>
                  </a:cubicBezTo>
                  <a:cubicBezTo>
                    <a:pt x="46" y="3"/>
                    <a:pt x="49" y="5"/>
                    <a:pt x="51" y="6"/>
                  </a:cubicBezTo>
                  <a:cubicBezTo>
                    <a:pt x="45" y="12"/>
                    <a:pt x="45" y="12"/>
                    <a:pt x="45" y="12"/>
                  </a:cubicBezTo>
                  <a:cubicBezTo>
                    <a:pt x="42" y="12"/>
                    <a:pt x="42" y="12"/>
                    <a:pt x="42" y="12"/>
                  </a:cubicBezTo>
                  <a:cubicBezTo>
                    <a:pt x="44" y="9"/>
                    <a:pt x="44" y="9"/>
                    <a:pt x="44" y="9"/>
                  </a:cubicBezTo>
                  <a:cubicBezTo>
                    <a:pt x="41" y="7"/>
                    <a:pt x="37" y="2"/>
                    <a:pt x="28" y="2"/>
                  </a:cubicBezTo>
                  <a:cubicBezTo>
                    <a:pt x="16" y="2"/>
                    <a:pt x="8" y="11"/>
                    <a:pt x="8" y="24"/>
                  </a:cubicBezTo>
                  <a:cubicBezTo>
                    <a:pt x="8" y="38"/>
                    <a:pt x="18" y="51"/>
                    <a:pt x="34" y="51"/>
                  </a:cubicBezTo>
                  <a:cubicBezTo>
                    <a:pt x="38" y="51"/>
                    <a:pt x="41" y="50"/>
                    <a:pt x="43" y="49"/>
                  </a:cubicBezTo>
                  <a:cubicBezTo>
                    <a:pt x="43" y="37"/>
                    <a:pt x="43" y="37"/>
                    <a:pt x="43" y="37"/>
                  </a:cubicBezTo>
                  <a:cubicBezTo>
                    <a:pt x="32" y="38"/>
                    <a:pt x="32" y="38"/>
                    <a:pt x="32" y="38"/>
                  </a:cubicBezTo>
                  <a:cubicBezTo>
                    <a:pt x="38" y="35"/>
                    <a:pt x="38" y="35"/>
                    <a:pt x="38" y="35"/>
                  </a:cubicBezTo>
                  <a:cubicBezTo>
                    <a:pt x="53" y="35"/>
                    <a:pt x="53" y="35"/>
                    <a:pt x="53" y="35"/>
                  </a:cubicBezTo>
                  <a:cubicBezTo>
                    <a:pt x="52" y="37"/>
                    <a:pt x="52" y="37"/>
                    <a:pt x="52" y="37"/>
                  </a:cubicBezTo>
                  <a:cubicBezTo>
                    <a:pt x="51" y="37"/>
                    <a:pt x="51" y="37"/>
                    <a:pt x="51" y="38"/>
                  </a:cubicBezTo>
                  <a:cubicBezTo>
                    <a:pt x="51" y="38"/>
                    <a:pt x="51" y="41"/>
                    <a:pt x="51" y="41"/>
                  </a:cubicBezTo>
                  <a:lnTo>
                    <a:pt x="51" y="50"/>
                  </a:lnTo>
                  <a:close/>
                </a:path>
              </a:pathLst>
            </a:custGeom>
            <a:solidFill>
              <a:srgbClr val="FFFFFF"/>
            </a:solidFill>
            <a:ln w="9525">
              <a:noFill/>
              <a:round/>
              <a:headEnd/>
              <a:tailEnd/>
            </a:ln>
          </p:spPr>
          <p:txBody>
            <a:bodyPr lIns="91425" tIns="45700" rIns="91425" bIns="45700">
              <a:spAutoFit/>
            </a:bodyPr>
            <a:lstStyle/>
            <a:p>
              <a:pPr>
                <a:defRPr/>
              </a:pPr>
              <a:endParaRPr lang="en-US"/>
            </a:p>
          </p:txBody>
        </p:sp>
      </p:grpSp>
      <p:sp>
        <p:nvSpPr>
          <p:cNvPr id="81" name="Shape 81"/>
          <p:cNvSpPr>
            <a:spLocks noGrp="1"/>
          </p:cNvSpPr>
          <p:nvPr>
            <p:ph type="body" idx="1"/>
          </p:nvPr>
        </p:nvSpPr>
        <p:spPr>
          <a:xfrm>
            <a:off x="457200" y="1021890"/>
            <a:ext cx="8229600" cy="639762"/>
          </a:xfrm>
          <a:prstGeom prst="rect">
            <a:avLst/>
          </a:prstGeom>
          <a:noFill/>
          <a:ln>
            <a:noFill/>
          </a:ln>
        </p:spPr>
        <p:txBody>
          <a:bodyPr lIns="91397" tIns="91397" rIns="91397" bIns="91397"/>
          <a:lstStyle>
            <a:lvl1pPr marL="0" indent="0" rtl="0">
              <a:buSzPct val="25000"/>
              <a:buFont typeface="Arial"/>
              <a:buNone/>
              <a:defRPr sz="2000" b="1">
                <a:solidFill>
                  <a:srgbClr val="3369E8"/>
                </a:solidFill>
                <a:latin typeface="Arial" panose="00000000000000000000"/>
                <a:ea typeface="Arial" panose="00000000000000000000"/>
                <a:cs typeface="Arial" panose="00000000000000000000"/>
                <a:sym typeface="Arial" panose="00000000000000000000"/>
              </a:defRPr>
            </a:lvl1pPr>
            <a:lvl2pPr marL="457059" indent="0" rtl="0">
              <a:buSzPct val="25000"/>
              <a:buFont typeface="Arial"/>
              <a:buNone/>
              <a:defRPr sz="2000" b="1"/>
            </a:lvl2pPr>
            <a:lvl3pPr marL="914118" indent="0" rtl="0">
              <a:buSzPct val="25000"/>
              <a:buFont typeface="Arial"/>
              <a:buNone/>
              <a:defRPr sz="1800" b="1"/>
            </a:lvl3pPr>
            <a:lvl4pPr marL="1371180" indent="0" rtl="0">
              <a:buSzPct val="25000"/>
              <a:buFont typeface="Arial"/>
              <a:buNone/>
              <a:defRPr sz="1600" b="1"/>
            </a:lvl4pPr>
            <a:lvl5pPr marL="1828239" indent="0" rtl="0">
              <a:buSzPct val="25000"/>
              <a:buFont typeface="Arial"/>
              <a:buNone/>
              <a:defRPr sz="1600" b="1"/>
            </a:lvl5pPr>
            <a:lvl6pPr marL="2285298" indent="0" rtl="0">
              <a:buSzPct val="25000"/>
              <a:buFont typeface="Arial"/>
              <a:buNone/>
              <a:defRPr sz="1600" b="1"/>
            </a:lvl6pPr>
            <a:lvl7pPr marL="2742360" indent="0" rtl="0">
              <a:buSzPct val="25000"/>
              <a:buFont typeface="Arial"/>
              <a:buNone/>
              <a:defRPr sz="1600" b="1"/>
            </a:lvl7pPr>
            <a:lvl8pPr marL="3199416" indent="0" rtl="0">
              <a:buSzPct val="25000"/>
              <a:buFont typeface="Arial"/>
              <a:buNone/>
              <a:defRPr sz="1600" b="1"/>
            </a:lvl8pPr>
            <a:lvl9pPr marL="3656478" indent="0" rtl="0">
              <a:buSzPct val="25000"/>
              <a:buFont typeface="Arial"/>
              <a:buNone/>
              <a:defRPr sz="1600" b="1"/>
            </a:lvl9pPr>
          </a:lstStyle>
          <a:p>
            <a:endParaRPr/>
          </a:p>
        </p:txBody>
      </p:sp>
      <p:sp>
        <p:nvSpPr>
          <p:cNvPr id="82" name="Shape 82"/>
          <p:cNvSpPr>
            <a:spLocks noGrp="1"/>
          </p:cNvSpPr>
          <p:nvPr>
            <p:ph type="title"/>
          </p:nvPr>
        </p:nvSpPr>
        <p:spPr>
          <a:xfrm>
            <a:off x="457200" y="95864"/>
            <a:ext cx="8229600" cy="995516"/>
          </a:xfrm>
          <a:prstGeom prst="rect">
            <a:avLst/>
          </a:prstGeom>
          <a:noFill/>
          <a:ln>
            <a:noFill/>
          </a:ln>
        </p:spPr>
        <p:txBody>
          <a:bodyPr lIns="91397" tIns="91397" rIns="91397" bIns="91397"/>
          <a:lstStyle>
            <a:lvl1pPr algn="l" rtl="0">
              <a:lnSpc>
                <a:spcPct val="90000"/>
              </a:lnSpc>
              <a:spcBef>
                <a:spcPts val="0"/>
              </a:spcBef>
              <a:buSzPct val="25000"/>
              <a:buFont typeface="Arial"/>
              <a:buNone/>
              <a:defRPr sz="3200">
                <a:solidFill>
                  <a:schemeClr val="accent6"/>
                </a:solidFill>
                <a:latin typeface="Arial" panose="00000000000000000000"/>
                <a:ea typeface="Arial" panose="00000000000000000000"/>
                <a:cs typeface="Arial" panose="00000000000000000000"/>
                <a:sym typeface="Arial" panose="0000000000000000000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948365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62"/>
            <a:ext cx="7773293" cy="1470049"/>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824" y="3886652"/>
            <a:ext cx="6400354" cy="1752450"/>
          </a:xfrm>
        </p:spPr>
        <p:txBody>
          <a:bodyPr/>
          <a:lstStyle>
            <a:lvl1pPr marL="0" indent="0" algn="ctr">
              <a:buNone/>
              <a:defRPr/>
            </a:lvl1pPr>
            <a:lvl2pPr marL="320635" indent="0" algn="ctr">
              <a:buNone/>
              <a:defRPr/>
            </a:lvl2pPr>
            <a:lvl3pPr marL="641272" indent="0" algn="ctr">
              <a:buNone/>
              <a:defRPr/>
            </a:lvl3pPr>
            <a:lvl4pPr marL="961904" indent="0" algn="ctr">
              <a:buNone/>
              <a:defRPr/>
            </a:lvl4pPr>
            <a:lvl5pPr marL="1282544" indent="0" algn="ctr">
              <a:buNone/>
              <a:defRPr/>
            </a:lvl5pPr>
            <a:lvl6pPr marL="1603185" indent="0" algn="ctr">
              <a:buNone/>
              <a:defRPr/>
            </a:lvl6pPr>
            <a:lvl7pPr marL="1923814" indent="0" algn="ctr">
              <a:buNone/>
              <a:defRPr/>
            </a:lvl7pPr>
            <a:lvl8pPr marL="2244455" indent="0" algn="ctr">
              <a:buNone/>
              <a:defRPr/>
            </a:lvl8pPr>
            <a:lvl9pPr marL="2565091" indent="0" algn="ctr">
              <a:buNone/>
              <a:defRPr/>
            </a:lvl9pPr>
          </a:lstStyle>
          <a:p>
            <a:r>
              <a:rPr lang="da-DK"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4F1356FD-0938-E441-AACC-7E365F83BE52}"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2458914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782EC36-1472-1D46-B800-2E2F2722A8D9}"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305045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7"/>
            <a:ext cx="7772176" cy="1361777"/>
          </a:xfrm>
        </p:spPr>
        <p:txBody>
          <a:bodyPr/>
          <a:lstStyle>
            <a:lvl1pPr algn="l">
              <a:defRPr sz="2800" b="1" cap="all"/>
            </a:lvl1pPr>
          </a:lstStyle>
          <a:p>
            <a:r>
              <a:rPr lang="da-DK" smtClean="0"/>
              <a:t>Click to edit Master title style</a:t>
            </a:r>
            <a:endParaRPr lang="en-US"/>
          </a:p>
        </p:txBody>
      </p:sp>
      <p:sp>
        <p:nvSpPr>
          <p:cNvPr id="3" name="Text Placeholder 2"/>
          <p:cNvSpPr>
            <a:spLocks noGrp="1"/>
          </p:cNvSpPr>
          <p:nvPr>
            <p:ph type="body" idx="1"/>
          </p:nvPr>
        </p:nvSpPr>
        <p:spPr>
          <a:xfrm>
            <a:off x="722189" y="2906626"/>
            <a:ext cx="7772176" cy="1500188"/>
          </a:xfrm>
        </p:spPr>
        <p:txBody>
          <a:bodyPr anchor="b"/>
          <a:lstStyle>
            <a:lvl1pPr marL="0" indent="0">
              <a:buNone/>
              <a:defRPr sz="1500"/>
            </a:lvl1pPr>
            <a:lvl2pPr marL="320635" indent="0">
              <a:buNone/>
              <a:defRPr sz="1300"/>
            </a:lvl2pPr>
            <a:lvl3pPr marL="641272" indent="0">
              <a:buNone/>
              <a:defRPr sz="1100"/>
            </a:lvl3pPr>
            <a:lvl4pPr marL="961904" indent="0">
              <a:buNone/>
              <a:defRPr sz="1000"/>
            </a:lvl4pPr>
            <a:lvl5pPr marL="1282544" indent="0">
              <a:buNone/>
              <a:defRPr sz="1000"/>
            </a:lvl5pPr>
            <a:lvl6pPr marL="1603185" indent="0">
              <a:buNone/>
              <a:defRPr sz="1000"/>
            </a:lvl6pPr>
            <a:lvl7pPr marL="1923814" indent="0">
              <a:buNone/>
              <a:defRPr sz="1000"/>
            </a:lvl7pPr>
            <a:lvl8pPr marL="2244455" indent="0">
              <a:buNone/>
              <a:defRPr sz="1000"/>
            </a:lvl8pPr>
            <a:lvl9pPr marL="2565091" indent="0">
              <a:buNone/>
              <a:defRPr sz="1000"/>
            </a:lvl9pPr>
          </a:lstStyle>
          <a:p>
            <a:pPr lvl="0"/>
            <a:r>
              <a:rPr lang="da-DK"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57033B9-E69A-9542-BA34-A1AC2D9A9972}"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6948809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5414"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25578"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2DA32A0-0D3C-D34C-862F-43A58CB2C59C}"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276981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6"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7"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
        <p:nvSpPr>
          <p:cNvPr id="8" name="Platshållare för bild 2"/>
          <p:cNvSpPr>
            <a:spLocks noGrp="1"/>
          </p:cNvSpPr>
          <p:nvPr>
            <p:ph type="pic" idx="1"/>
          </p:nvPr>
        </p:nvSpPr>
        <p:spPr>
          <a:xfrm>
            <a:off x="4810114" y="1590674"/>
            <a:ext cx="3876686" cy="44202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635" indent="0">
              <a:buNone/>
              <a:defRPr sz="1500" b="1"/>
            </a:lvl2pPr>
            <a:lvl3pPr marL="641272" indent="0">
              <a:buNone/>
              <a:defRPr sz="1300" b="1"/>
            </a:lvl3pPr>
            <a:lvl4pPr marL="961904" indent="0">
              <a:buNone/>
              <a:defRPr sz="1100" b="1"/>
            </a:lvl4pPr>
            <a:lvl5pPr marL="1282544" indent="0">
              <a:buNone/>
              <a:defRPr sz="1100" b="1"/>
            </a:lvl5pPr>
            <a:lvl6pPr marL="1603185" indent="0">
              <a:buNone/>
              <a:defRPr sz="1100" b="1"/>
            </a:lvl6pPr>
            <a:lvl7pPr marL="1923814" indent="0">
              <a:buNone/>
              <a:defRPr sz="1100" b="1"/>
            </a:lvl7pPr>
            <a:lvl8pPr marL="2244455" indent="0">
              <a:buNone/>
              <a:defRPr sz="1100" b="1"/>
            </a:lvl8pPr>
            <a:lvl9pPr marL="2565091" indent="0">
              <a:buNone/>
              <a:defRPr sz="1100" b="1"/>
            </a:lvl9pPr>
          </a:lstStyle>
          <a:p>
            <a:pPr lvl="0"/>
            <a:r>
              <a:rPr lang="da-DK" smtClean="0"/>
              <a:t>Click to edit Master text styles</a:t>
            </a:r>
          </a:p>
        </p:txBody>
      </p:sp>
      <p:sp>
        <p:nvSpPr>
          <p:cNvPr id="4" name="Content Placeholder 3"/>
          <p:cNvSpPr>
            <a:spLocks noGrp="1"/>
          </p:cNvSpPr>
          <p:nvPr>
            <p:ph sz="half" idx="2"/>
          </p:nvPr>
        </p:nvSpPr>
        <p:spPr>
          <a:xfrm>
            <a:off x="457647" y="2174380"/>
            <a:ext cx="4039568"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635" indent="0">
              <a:buNone/>
              <a:defRPr sz="1500" b="1"/>
            </a:lvl2pPr>
            <a:lvl3pPr marL="641272" indent="0">
              <a:buNone/>
              <a:defRPr sz="1300" b="1"/>
            </a:lvl3pPr>
            <a:lvl4pPr marL="961904" indent="0">
              <a:buNone/>
              <a:defRPr sz="1100" b="1"/>
            </a:lvl4pPr>
            <a:lvl5pPr marL="1282544" indent="0">
              <a:buNone/>
              <a:defRPr sz="1100" b="1"/>
            </a:lvl5pPr>
            <a:lvl6pPr marL="1603185" indent="0">
              <a:buNone/>
              <a:defRPr sz="1100" b="1"/>
            </a:lvl6pPr>
            <a:lvl7pPr marL="1923814" indent="0">
              <a:buNone/>
              <a:defRPr sz="1100" b="1"/>
            </a:lvl7pPr>
            <a:lvl8pPr marL="2244455" indent="0">
              <a:buNone/>
              <a:defRPr sz="1100" b="1"/>
            </a:lvl8pPr>
            <a:lvl9pPr marL="2565091" indent="0">
              <a:buNone/>
              <a:defRPr sz="1100" b="1"/>
            </a:lvl9pPr>
          </a:lstStyle>
          <a:p>
            <a:pPr lvl="0"/>
            <a:r>
              <a:rPr lang="da-DK" smtClean="0"/>
              <a:t>Click to edit Master text styles</a:t>
            </a:r>
          </a:p>
        </p:txBody>
      </p:sp>
      <p:sp>
        <p:nvSpPr>
          <p:cNvPr id="6" name="Content Placeholder 5"/>
          <p:cNvSpPr>
            <a:spLocks noGrp="1"/>
          </p:cNvSpPr>
          <p:nvPr>
            <p:ph sz="quarter" idx="4"/>
          </p:nvPr>
        </p:nvSpPr>
        <p:spPr>
          <a:xfrm>
            <a:off x="4644555" y="2174380"/>
            <a:ext cx="4041799"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3BA20A4-E2F3-5749-91C5-2A956E383C84}"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0147863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F15C8C4-828B-724F-AEE1-16B7B1D523A6}"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107106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6ADA094-B941-D14E-B2DA-7A8E993F2879}"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9044093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8" y="273485"/>
            <a:ext cx="3008189" cy="1161975"/>
          </a:xfrm>
        </p:spPr>
        <p:txBody>
          <a:bodyPr anchor="b"/>
          <a:lstStyle>
            <a:lvl1pPr algn="l">
              <a:defRPr sz="1500" b="1"/>
            </a:lvl1pPr>
          </a:lstStyle>
          <a:p>
            <a:r>
              <a:rPr lang="da-DK" smtClean="0"/>
              <a:t>Click to edit Master title style</a:t>
            </a:r>
            <a:endParaRPr lang="en-US"/>
          </a:p>
        </p:txBody>
      </p:sp>
      <p:sp>
        <p:nvSpPr>
          <p:cNvPr id="3" name="Content Placeholder 2"/>
          <p:cNvSpPr>
            <a:spLocks noGrp="1"/>
          </p:cNvSpPr>
          <p:nvPr>
            <p:ph idx="1"/>
          </p:nvPr>
        </p:nvSpPr>
        <p:spPr>
          <a:xfrm>
            <a:off x="3575224" y="273476"/>
            <a:ext cx="5111130" cy="5852295"/>
          </a:xfrm>
        </p:spPr>
        <p:txBody>
          <a:bodyPr/>
          <a:lstStyle>
            <a:lvl1pPr>
              <a:defRPr sz="21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668" y="1435448"/>
            <a:ext cx="3008189" cy="4690318"/>
          </a:xfrm>
        </p:spPr>
        <p:txBody>
          <a:bodyPr/>
          <a:lstStyle>
            <a:lvl1pPr marL="0" indent="0">
              <a:buNone/>
              <a:defRPr sz="1000"/>
            </a:lvl1pPr>
            <a:lvl2pPr marL="320635" indent="0">
              <a:buNone/>
              <a:defRPr sz="800"/>
            </a:lvl2pPr>
            <a:lvl3pPr marL="641272" indent="0">
              <a:buNone/>
              <a:defRPr sz="700"/>
            </a:lvl3pPr>
            <a:lvl4pPr marL="961904" indent="0">
              <a:buNone/>
              <a:defRPr sz="700"/>
            </a:lvl4pPr>
            <a:lvl5pPr marL="1282544" indent="0">
              <a:buNone/>
              <a:defRPr sz="700"/>
            </a:lvl5pPr>
            <a:lvl6pPr marL="1603185" indent="0">
              <a:buNone/>
              <a:defRPr sz="700"/>
            </a:lvl6pPr>
            <a:lvl7pPr marL="1923814" indent="0">
              <a:buNone/>
              <a:defRPr sz="700"/>
            </a:lvl7pPr>
            <a:lvl8pPr marL="2244455" indent="0">
              <a:buNone/>
              <a:defRPr sz="700"/>
            </a:lvl8pPr>
            <a:lvl9pPr marL="2565091"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6E7D005-D442-2344-8C18-173F2B94D0C5}"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337880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6" y="4800825"/>
            <a:ext cx="5486177" cy="567034"/>
          </a:xfrm>
        </p:spPr>
        <p:txBody>
          <a:bodyPr anchor="b"/>
          <a:lstStyle>
            <a:lvl1pPr algn="l">
              <a:defRPr sz="1500" b="1"/>
            </a:lvl1pPr>
          </a:lstStyle>
          <a:p>
            <a:r>
              <a:rPr lang="da-DK" smtClean="0"/>
              <a:t>Click to edit Master title style</a:t>
            </a:r>
            <a:endParaRPr lang="en-US"/>
          </a:p>
        </p:txBody>
      </p:sp>
      <p:sp>
        <p:nvSpPr>
          <p:cNvPr id="3" name="Picture Placeholder 2"/>
          <p:cNvSpPr>
            <a:spLocks noGrp="1"/>
          </p:cNvSpPr>
          <p:nvPr>
            <p:ph type="pic" idx="1"/>
          </p:nvPr>
        </p:nvSpPr>
        <p:spPr>
          <a:xfrm>
            <a:off x="1792656" y="612806"/>
            <a:ext cx="5486177" cy="4114355"/>
          </a:xfrm>
        </p:spPr>
        <p:txBody>
          <a:bodyPr/>
          <a:lstStyle>
            <a:lvl1pPr marL="0" indent="0">
              <a:buNone/>
              <a:defRPr sz="2100"/>
            </a:lvl1pPr>
            <a:lvl2pPr marL="320635" indent="0">
              <a:buNone/>
              <a:defRPr sz="2000"/>
            </a:lvl2pPr>
            <a:lvl3pPr marL="641272" indent="0">
              <a:buNone/>
              <a:defRPr sz="1700"/>
            </a:lvl3pPr>
            <a:lvl4pPr marL="961904" indent="0">
              <a:buNone/>
              <a:defRPr sz="1500"/>
            </a:lvl4pPr>
            <a:lvl5pPr marL="1282544" indent="0">
              <a:buNone/>
              <a:defRPr sz="1500"/>
            </a:lvl5pPr>
            <a:lvl6pPr marL="1603185" indent="0">
              <a:buNone/>
              <a:defRPr sz="1500"/>
            </a:lvl6pPr>
            <a:lvl7pPr marL="1923814" indent="0">
              <a:buNone/>
              <a:defRPr sz="1500"/>
            </a:lvl7pPr>
            <a:lvl8pPr marL="2244455" indent="0">
              <a:buNone/>
              <a:defRPr sz="1500"/>
            </a:lvl8pPr>
            <a:lvl9pPr marL="2565091" indent="0">
              <a:buNone/>
              <a:defRPr sz="1500"/>
            </a:lvl9pPr>
          </a:lstStyle>
          <a:p>
            <a:endParaRPr lang="en-US"/>
          </a:p>
        </p:txBody>
      </p:sp>
      <p:sp>
        <p:nvSpPr>
          <p:cNvPr id="4" name="Text Placeholder 3"/>
          <p:cNvSpPr>
            <a:spLocks noGrp="1"/>
          </p:cNvSpPr>
          <p:nvPr>
            <p:ph type="body" sz="half" idx="2"/>
          </p:nvPr>
        </p:nvSpPr>
        <p:spPr>
          <a:xfrm>
            <a:off x="1792656" y="5367873"/>
            <a:ext cx="5486177" cy="804788"/>
          </a:xfrm>
        </p:spPr>
        <p:txBody>
          <a:bodyPr/>
          <a:lstStyle>
            <a:lvl1pPr marL="0" indent="0">
              <a:buNone/>
              <a:defRPr sz="1000"/>
            </a:lvl1pPr>
            <a:lvl2pPr marL="320635" indent="0">
              <a:buNone/>
              <a:defRPr sz="800"/>
            </a:lvl2pPr>
            <a:lvl3pPr marL="641272" indent="0">
              <a:buNone/>
              <a:defRPr sz="700"/>
            </a:lvl3pPr>
            <a:lvl4pPr marL="961904" indent="0">
              <a:buNone/>
              <a:defRPr sz="700"/>
            </a:lvl4pPr>
            <a:lvl5pPr marL="1282544" indent="0">
              <a:buNone/>
              <a:defRPr sz="700"/>
            </a:lvl5pPr>
            <a:lvl6pPr marL="1603185" indent="0">
              <a:buNone/>
              <a:defRPr sz="700"/>
            </a:lvl6pPr>
            <a:lvl7pPr marL="1923814" indent="0">
              <a:buNone/>
              <a:defRPr sz="700"/>
            </a:lvl7pPr>
            <a:lvl8pPr marL="2244455" indent="0">
              <a:buNone/>
              <a:defRPr sz="700"/>
            </a:lvl8pPr>
            <a:lvl9pPr marL="2565091"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2ADA99C-9145-774B-A654-AA0965E4C951}"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3684451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0797772-CBF3-904D-9578-9FD3BD8BDB4F}"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1936258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61655"/>
            <a:ext cx="2058293" cy="6496348"/>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5415" y="361655"/>
            <a:ext cx="6067723" cy="6496348"/>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47C035A-22F0-6C4B-BBE5-38F765977AA2}"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5618795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4" indent="0" algn="ctr">
              <a:buNone/>
              <a:defRPr>
                <a:solidFill>
                  <a:schemeClr val="tx1">
                    <a:tint val="75000"/>
                  </a:schemeClr>
                </a:solidFill>
              </a:defRPr>
            </a:lvl3pPr>
            <a:lvl4pPr marL="1371040" indent="0" algn="ctr">
              <a:buNone/>
              <a:defRPr>
                <a:solidFill>
                  <a:schemeClr val="tx1">
                    <a:tint val="75000"/>
                  </a:schemeClr>
                </a:solidFill>
              </a:defRPr>
            </a:lvl4pPr>
            <a:lvl5pPr marL="1828052" indent="0" algn="ctr">
              <a:buNone/>
              <a:defRPr>
                <a:solidFill>
                  <a:schemeClr val="tx1">
                    <a:tint val="75000"/>
                  </a:schemeClr>
                </a:solidFill>
              </a:defRPr>
            </a:lvl5pPr>
            <a:lvl6pPr marL="2285064" indent="0" algn="ctr">
              <a:buNone/>
              <a:defRPr>
                <a:solidFill>
                  <a:schemeClr val="tx1">
                    <a:tint val="75000"/>
                  </a:schemeClr>
                </a:solidFill>
              </a:defRPr>
            </a:lvl6pPr>
            <a:lvl7pPr marL="2742079" indent="0" algn="ctr">
              <a:buNone/>
              <a:defRPr>
                <a:solidFill>
                  <a:schemeClr val="tx1">
                    <a:tint val="75000"/>
                  </a:schemeClr>
                </a:solidFill>
              </a:defRPr>
            </a:lvl7pPr>
            <a:lvl8pPr marL="3199088" indent="0" algn="ctr">
              <a:buNone/>
              <a:defRPr>
                <a:solidFill>
                  <a:schemeClr val="tx1">
                    <a:tint val="75000"/>
                  </a:schemeClr>
                </a:solidFill>
              </a:defRPr>
            </a:lvl8pPr>
            <a:lvl9pPr marL="3656104"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260804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878219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4" indent="0">
              <a:buNone/>
              <a:defRPr sz="1600">
                <a:solidFill>
                  <a:schemeClr val="tx1">
                    <a:tint val="75000"/>
                  </a:schemeClr>
                </a:solidFill>
              </a:defRPr>
            </a:lvl3pPr>
            <a:lvl4pPr marL="1371040" indent="0">
              <a:buNone/>
              <a:defRPr sz="1400">
                <a:solidFill>
                  <a:schemeClr val="tx1">
                    <a:tint val="75000"/>
                  </a:schemeClr>
                </a:solidFill>
              </a:defRPr>
            </a:lvl4pPr>
            <a:lvl5pPr marL="1828052" indent="0">
              <a:buNone/>
              <a:defRPr sz="1400">
                <a:solidFill>
                  <a:schemeClr val="tx1">
                    <a:tint val="75000"/>
                  </a:schemeClr>
                </a:solidFill>
              </a:defRPr>
            </a:lvl5pPr>
            <a:lvl6pPr marL="2285064" indent="0">
              <a:buNone/>
              <a:defRPr sz="1400">
                <a:solidFill>
                  <a:schemeClr val="tx1">
                    <a:tint val="75000"/>
                  </a:schemeClr>
                </a:solidFill>
              </a:defRPr>
            </a:lvl6pPr>
            <a:lvl7pPr marL="2742079" indent="0">
              <a:buNone/>
              <a:defRPr sz="1400">
                <a:solidFill>
                  <a:schemeClr val="tx1">
                    <a:tint val="75000"/>
                  </a:schemeClr>
                </a:solidFill>
              </a:defRPr>
            </a:lvl7pPr>
            <a:lvl8pPr marL="3199088" indent="0">
              <a:buNone/>
              <a:defRPr sz="1400">
                <a:solidFill>
                  <a:schemeClr val="tx1">
                    <a:tint val="75000"/>
                  </a:schemeClr>
                </a:solidFill>
              </a:defRPr>
            </a:lvl8pPr>
            <a:lvl9pPr marL="3656104"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2166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962025"/>
          </a:xfrm>
        </p:spPr>
        <p:txBody>
          <a:bodyPr anchor="b"/>
          <a:lstStyle>
            <a:lvl1pPr algn="l">
              <a:defRPr sz="2000" b="1"/>
            </a:lvl1pPr>
          </a:lstStyle>
          <a:p>
            <a:r>
              <a:rPr lang="sv-SE" dirty="0" smtClean="0"/>
              <a:t>Klicka här för att ändra format</a:t>
            </a:r>
            <a:endParaRPr lang="sv-SE" dirty="0"/>
          </a:p>
        </p:txBody>
      </p:sp>
      <p:sp>
        <p:nvSpPr>
          <p:cNvPr id="3" name="Platshållare för innehåll 2"/>
          <p:cNvSpPr>
            <a:spLocks noGrp="1"/>
          </p:cNvSpPr>
          <p:nvPr>
            <p:ph idx="1"/>
          </p:nvPr>
        </p:nvSpPr>
        <p:spPr>
          <a:xfrm>
            <a:off x="3575050" y="1435100"/>
            <a:ext cx="5111750" cy="46910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text 3"/>
          <p:cNvSpPr>
            <a:spLocks noGrp="1"/>
          </p:cNvSpPr>
          <p:nvPr>
            <p:ph type="body" sz="half" idx="2"/>
          </p:nvPr>
        </p:nvSpPr>
        <p:spPr>
          <a:xfrm>
            <a:off x="457200" y="1435100"/>
            <a:ext cx="3008313" cy="46910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smtClean="0"/>
              <a:t>Klicka här för att ändra format på bakgrundstexten</a:t>
            </a:r>
          </a:p>
        </p:txBody>
      </p:sp>
      <p:sp>
        <p:nvSpPr>
          <p:cNvPr id="8"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9"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029431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982487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078626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864883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852848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505661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865552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FFAF7769-F312-A249-9079-37B5EE63DBEB}" type="datetimeFigureOut">
              <a:rPr lang="en-US" smtClean="0">
                <a:solidFill>
                  <a:prstClr val="black">
                    <a:tint val="75000"/>
                  </a:prstClr>
                </a:solidFill>
                <a:latin typeface="Calibri"/>
              </a:rPr>
              <a:pPr/>
              <a:t>30/05/12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608272A-55BF-2445-80C5-5FB84A5E01F3}"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330549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62"/>
            <a:ext cx="7773293" cy="1470049"/>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824" y="3886652"/>
            <a:ext cx="6400354" cy="1752450"/>
          </a:xfrm>
        </p:spPr>
        <p:txBody>
          <a:bodyPr/>
          <a:lstStyle>
            <a:lvl1pPr marL="0" indent="0" algn="ctr">
              <a:buNone/>
              <a:defRPr/>
            </a:lvl1pPr>
            <a:lvl2pPr marL="320602" indent="0" algn="ctr">
              <a:buNone/>
              <a:defRPr/>
            </a:lvl2pPr>
            <a:lvl3pPr marL="641206" indent="0" algn="ctr">
              <a:buNone/>
              <a:defRPr/>
            </a:lvl3pPr>
            <a:lvl4pPr marL="961806" indent="0" algn="ctr">
              <a:buNone/>
              <a:defRPr/>
            </a:lvl4pPr>
            <a:lvl5pPr marL="1282412" indent="0" algn="ctr">
              <a:buNone/>
              <a:defRPr/>
            </a:lvl5pPr>
            <a:lvl6pPr marL="1603021" indent="0" algn="ctr">
              <a:buNone/>
              <a:defRPr/>
            </a:lvl6pPr>
            <a:lvl7pPr marL="1923616" indent="0" algn="ctr">
              <a:buNone/>
              <a:defRPr/>
            </a:lvl7pPr>
            <a:lvl8pPr marL="2244225" indent="0" algn="ctr">
              <a:buNone/>
              <a:defRPr/>
            </a:lvl8pPr>
            <a:lvl9pPr marL="2564828" indent="0" algn="ctr">
              <a:buNone/>
              <a:defRPr/>
            </a:lvl9pPr>
          </a:lstStyle>
          <a:p>
            <a:r>
              <a:rPr lang="da-DK"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C7D4CCC-4852-3C4F-9002-BA18D95C6B8D}"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6164369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50BF1FB-B6FC-6446-B3F8-431BFA4926DE}"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32871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Bild med bildtext">
    <p:spTree>
      <p:nvGrpSpPr>
        <p:cNvPr id="1" name=""/>
        <p:cNvGrpSpPr/>
        <p:nvPr/>
      </p:nvGrpSpPr>
      <p:grpSpPr>
        <a:xfrm>
          <a:off x="0" y="0"/>
          <a:ext cx="0" cy="0"/>
          <a:chOff x="0" y="0"/>
          <a:chExt cx="0" cy="0"/>
        </a:xfrm>
      </p:grpSpPr>
      <p:sp>
        <p:nvSpPr>
          <p:cNvPr id="10" name="Rektangel 9"/>
          <p:cNvSpPr/>
          <p:nvPr userDrawn="1"/>
        </p:nvSpPr>
        <p:spPr>
          <a:xfrm>
            <a:off x="0" y="0"/>
            <a:ext cx="9144000" cy="59935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a:xfrm>
            <a:off x="1792288" y="4800600"/>
            <a:ext cx="5486400" cy="566738"/>
          </a:xfrm>
        </p:spPr>
        <p:txBody>
          <a:bodyPr anchor="b">
            <a:noAutofit/>
          </a:bodyPr>
          <a:lstStyle>
            <a:lvl1pPr algn="ctr">
              <a:defRPr sz="1800" b="0"/>
            </a:lvl1pPr>
          </a:lstStyle>
          <a:p>
            <a:r>
              <a:rPr lang="sv-SE" dirty="0" smtClean="0"/>
              <a:t>Klicka här för att ändra format</a:t>
            </a:r>
            <a:endParaRPr lang="sv-SE" dirty="0"/>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smtClean="0"/>
              <a:t>Klicka här för att ändra format på bakgrundstexten</a:t>
            </a:r>
          </a:p>
        </p:txBody>
      </p:sp>
      <p:sp>
        <p:nvSpPr>
          <p:cNvPr id="8"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9"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7"/>
            <a:ext cx="7772176" cy="1361777"/>
          </a:xfrm>
        </p:spPr>
        <p:txBody>
          <a:bodyPr/>
          <a:lstStyle>
            <a:lvl1pPr algn="l">
              <a:defRPr sz="2800" b="1" cap="all"/>
            </a:lvl1pPr>
          </a:lstStyle>
          <a:p>
            <a:r>
              <a:rPr lang="da-DK" smtClean="0"/>
              <a:t>Click to edit Master title style</a:t>
            </a:r>
            <a:endParaRPr lang="en-US"/>
          </a:p>
        </p:txBody>
      </p:sp>
      <p:sp>
        <p:nvSpPr>
          <p:cNvPr id="3" name="Text Placeholder 2"/>
          <p:cNvSpPr>
            <a:spLocks noGrp="1"/>
          </p:cNvSpPr>
          <p:nvPr>
            <p:ph type="body" idx="1"/>
          </p:nvPr>
        </p:nvSpPr>
        <p:spPr>
          <a:xfrm>
            <a:off x="722189" y="2906626"/>
            <a:ext cx="7772176" cy="1500188"/>
          </a:xfrm>
        </p:spPr>
        <p:txBody>
          <a:bodyPr anchor="b"/>
          <a:lstStyle>
            <a:lvl1pPr marL="0" indent="0">
              <a:buNone/>
              <a:defRPr sz="1500"/>
            </a:lvl1pPr>
            <a:lvl2pPr marL="320602" indent="0">
              <a:buNone/>
              <a:defRPr sz="1300"/>
            </a:lvl2pPr>
            <a:lvl3pPr marL="641206" indent="0">
              <a:buNone/>
              <a:defRPr sz="1100"/>
            </a:lvl3pPr>
            <a:lvl4pPr marL="961806" indent="0">
              <a:buNone/>
              <a:defRPr sz="1000"/>
            </a:lvl4pPr>
            <a:lvl5pPr marL="1282412" indent="0">
              <a:buNone/>
              <a:defRPr sz="1000"/>
            </a:lvl5pPr>
            <a:lvl6pPr marL="1603021" indent="0">
              <a:buNone/>
              <a:defRPr sz="1000"/>
            </a:lvl6pPr>
            <a:lvl7pPr marL="1923616" indent="0">
              <a:buNone/>
              <a:defRPr sz="1000"/>
            </a:lvl7pPr>
            <a:lvl8pPr marL="2244225" indent="0">
              <a:buNone/>
              <a:defRPr sz="1000"/>
            </a:lvl8pPr>
            <a:lvl9pPr marL="2564828" indent="0">
              <a:buNone/>
              <a:defRPr sz="1000"/>
            </a:lvl9pPr>
          </a:lstStyle>
          <a:p>
            <a:pPr lvl="0"/>
            <a:r>
              <a:rPr lang="da-DK"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09EDA92-F01A-7B4D-901C-F3E039F15B6B}"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21143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5414"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25578"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35EE66E-DB58-9445-96D4-C7A413A1BEF2}"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0096837"/>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602" indent="0">
              <a:buNone/>
              <a:defRPr sz="1500" b="1"/>
            </a:lvl2pPr>
            <a:lvl3pPr marL="641206" indent="0">
              <a:buNone/>
              <a:defRPr sz="1300" b="1"/>
            </a:lvl3pPr>
            <a:lvl4pPr marL="961806" indent="0">
              <a:buNone/>
              <a:defRPr sz="1100" b="1"/>
            </a:lvl4pPr>
            <a:lvl5pPr marL="1282412" indent="0">
              <a:buNone/>
              <a:defRPr sz="1100" b="1"/>
            </a:lvl5pPr>
            <a:lvl6pPr marL="1603021" indent="0">
              <a:buNone/>
              <a:defRPr sz="1100" b="1"/>
            </a:lvl6pPr>
            <a:lvl7pPr marL="1923616" indent="0">
              <a:buNone/>
              <a:defRPr sz="1100" b="1"/>
            </a:lvl7pPr>
            <a:lvl8pPr marL="2244225" indent="0">
              <a:buNone/>
              <a:defRPr sz="1100" b="1"/>
            </a:lvl8pPr>
            <a:lvl9pPr marL="2564828" indent="0">
              <a:buNone/>
              <a:defRPr sz="1100" b="1"/>
            </a:lvl9pPr>
          </a:lstStyle>
          <a:p>
            <a:pPr lvl="0"/>
            <a:r>
              <a:rPr lang="da-DK" smtClean="0"/>
              <a:t>Click to edit Master text styles</a:t>
            </a:r>
          </a:p>
        </p:txBody>
      </p:sp>
      <p:sp>
        <p:nvSpPr>
          <p:cNvPr id="4" name="Content Placeholder 3"/>
          <p:cNvSpPr>
            <a:spLocks noGrp="1"/>
          </p:cNvSpPr>
          <p:nvPr>
            <p:ph sz="half" idx="2"/>
          </p:nvPr>
        </p:nvSpPr>
        <p:spPr>
          <a:xfrm>
            <a:off x="457647" y="2174380"/>
            <a:ext cx="4039568"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602" indent="0">
              <a:buNone/>
              <a:defRPr sz="1500" b="1"/>
            </a:lvl2pPr>
            <a:lvl3pPr marL="641206" indent="0">
              <a:buNone/>
              <a:defRPr sz="1300" b="1"/>
            </a:lvl3pPr>
            <a:lvl4pPr marL="961806" indent="0">
              <a:buNone/>
              <a:defRPr sz="1100" b="1"/>
            </a:lvl4pPr>
            <a:lvl5pPr marL="1282412" indent="0">
              <a:buNone/>
              <a:defRPr sz="1100" b="1"/>
            </a:lvl5pPr>
            <a:lvl6pPr marL="1603021" indent="0">
              <a:buNone/>
              <a:defRPr sz="1100" b="1"/>
            </a:lvl6pPr>
            <a:lvl7pPr marL="1923616" indent="0">
              <a:buNone/>
              <a:defRPr sz="1100" b="1"/>
            </a:lvl7pPr>
            <a:lvl8pPr marL="2244225" indent="0">
              <a:buNone/>
              <a:defRPr sz="1100" b="1"/>
            </a:lvl8pPr>
            <a:lvl9pPr marL="2564828" indent="0">
              <a:buNone/>
              <a:defRPr sz="1100" b="1"/>
            </a:lvl9pPr>
          </a:lstStyle>
          <a:p>
            <a:pPr lvl="0"/>
            <a:r>
              <a:rPr lang="da-DK" smtClean="0"/>
              <a:t>Click to edit Master text styles</a:t>
            </a:r>
          </a:p>
        </p:txBody>
      </p:sp>
      <p:sp>
        <p:nvSpPr>
          <p:cNvPr id="6" name="Content Placeholder 5"/>
          <p:cNvSpPr>
            <a:spLocks noGrp="1"/>
          </p:cNvSpPr>
          <p:nvPr>
            <p:ph sz="quarter" idx="4"/>
          </p:nvPr>
        </p:nvSpPr>
        <p:spPr>
          <a:xfrm>
            <a:off x="4644555" y="2174380"/>
            <a:ext cx="4041799"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E29E5371-F162-BE4C-9F2E-AF6C4E091757}"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6956810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A920E00-A09D-0F4C-BBB3-FB604B9443B7}"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9457549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0E24AD9-B884-7549-B434-FA62AEB2C848}"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7581685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70" y="273487"/>
            <a:ext cx="3008189" cy="1161975"/>
          </a:xfrm>
        </p:spPr>
        <p:txBody>
          <a:bodyPr anchor="b"/>
          <a:lstStyle>
            <a:lvl1pPr algn="l">
              <a:defRPr sz="1500" b="1"/>
            </a:lvl1pPr>
          </a:lstStyle>
          <a:p>
            <a:r>
              <a:rPr lang="da-DK" smtClean="0"/>
              <a:t>Click to edit Master title style</a:t>
            </a:r>
            <a:endParaRPr lang="en-US"/>
          </a:p>
        </p:txBody>
      </p:sp>
      <p:sp>
        <p:nvSpPr>
          <p:cNvPr id="3" name="Content Placeholder 2"/>
          <p:cNvSpPr>
            <a:spLocks noGrp="1"/>
          </p:cNvSpPr>
          <p:nvPr>
            <p:ph idx="1"/>
          </p:nvPr>
        </p:nvSpPr>
        <p:spPr>
          <a:xfrm>
            <a:off x="3575224" y="273476"/>
            <a:ext cx="5111130" cy="5852295"/>
          </a:xfrm>
        </p:spPr>
        <p:txBody>
          <a:bodyPr/>
          <a:lstStyle>
            <a:lvl1pPr>
              <a:defRPr sz="21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670" y="1435448"/>
            <a:ext cx="3008189" cy="4690318"/>
          </a:xfrm>
        </p:spPr>
        <p:txBody>
          <a:bodyPr/>
          <a:lstStyle>
            <a:lvl1pPr marL="0" indent="0">
              <a:buNone/>
              <a:defRPr sz="1000"/>
            </a:lvl1pPr>
            <a:lvl2pPr marL="320602" indent="0">
              <a:buNone/>
              <a:defRPr sz="800"/>
            </a:lvl2pPr>
            <a:lvl3pPr marL="641206" indent="0">
              <a:buNone/>
              <a:defRPr sz="700"/>
            </a:lvl3pPr>
            <a:lvl4pPr marL="961806" indent="0">
              <a:buNone/>
              <a:defRPr sz="700"/>
            </a:lvl4pPr>
            <a:lvl5pPr marL="1282412" indent="0">
              <a:buNone/>
              <a:defRPr sz="700"/>
            </a:lvl5pPr>
            <a:lvl6pPr marL="1603021" indent="0">
              <a:buNone/>
              <a:defRPr sz="700"/>
            </a:lvl6pPr>
            <a:lvl7pPr marL="1923616" indent="0">
              <a:buNone/>
              <a:defRPr sz="700"/>
            </a:lvl7pPr>
            <a:lvl8pPr marL="2244225" indent="0">
              <a:buNone/>
              <a:defRPr sz="700"/>
            </a:lvl8pPr>
            <a:lvl9pPr marL="2564828"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802F7D0-9E83-5248-9853-EA4CCED14129}"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32853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8" y="4800825"/>
            <a:ext cx="5486177" cy="567034"/>
          </a:xfrm>
        </p:spPr>
        <p:txBody>
          <a:bodyPr anchor="b"/>
          <a:lstStyle>
            <a:lvl1pPr algn="l">
              <a:defRPr sz="1500" b="1"/>
            </a:lvl1pPr>
          </a:lstStyle>
          <a:p>
            <a:r>
              <a:rPr lang="da-DK" smtClean="0"/>
              <a:t>Click to edit Master title style</a:t>
            </a:r>
            <a:endParaRPr lang="en-US"/>
          </a:p>
        </p:txBody>
      </p:sp>
      <p:sp>
        <p:nvSpPr>
          <p:cNvPr id="3" name="Picture Placeholder 2"/>
          <p:cNvSpPr>
            <a:spLocks noGrp="1"/>
          </p:cNvSpPr>
          <p:nvPr>
            <p:ph type="pic" idx="1"/>
          </p:nvPr>
        </p:nvSpPr>
        <p:spPr>
          <a:xfrm>
            <a:off x="1792658" y="612808"/>
            <a:ext cx="5486177" cy="4114355"/>
          </a:xfrm>
        </p:spPr>
        <p:txBody>
          <a:bodyPr/>
          <a:lstStyle>
            <a:lvl1pPr marL="0" indent="0">
              <a:buNone/>
              <a:defRPr sz="2100"/>
            </a:lvl1pPr>
            <a:lvl2pPr marL="320602" indent="0">
              <a:buNone/>
              <a:defRPr sz="2000"/>
            </a:lvl2pPr>
            <a:lvl3pPr marL="641206" indent="0">
              <a:buNone/>
              <a:defRPr sz="1700"/>
            </a:lvl3pPr>
            <a:lvl4pPr marL="961806" indent="0">
              <a:buNone/>
              <a:defRPr sz="1500"/>
            </a:lvl4pPr>
            <a:lvl5pPr marL="1282412" indent="0">
              <a:buNone/>
              <a:defRPr sz="1500"/>
            </a:lvl5pPr>
            <a:lvl6pPr marL="1603021" indent="0">
              <a:buNone/>
              <a:defRPr sz="1500"/>
            </a:lvl6pPr>
            <a:lvl7pPr marL="1923616" indent="0">
              <a:buNone/>
              <a:defRPr sz="1500"/>
            </a:lvl7pPr>
            <a:lvl8pPr marL="2244225" indent="0">
              <a:buNone/>
              <a:defRPr sz="1500"/>
            </a:lvl8pPr>
            <a:lvl9pPr marL="2564828" indent="0">
              <a:buNone/>
              <a:defRPr sz="1500"/>
            </a:lvl9pPr>
          </a:lstStyle>
          <a:p>
            <a:endParaRPr lang="en-US"/>
          </a:p>
        </p:txBody>
      </p:sp>
      <p:sp>
        <p:nvSpPr>
          <p:cNvPr id="4" name="Text Placeholder 3"/>
          <p:cNvSpPr>
            <a:spLocks noGrp="1"/>
          </p:cNvSpPr>
          <p:nvPr>
            <p:ph type="body" sz="half" idx="2"/>
          </p:nvPr>
        </p:nvSpPr>
        <p:spPr>
          <a:xfrm>
            <a:off x="1792658" y="5367873"/>
            <a:ext cx="5486177" cy="804788"/>
          </a:xfrm>
        </p:spPr>
        <p:txBody>
          <a:bodyPr/>
          <a:lstStyle>
            <a:lvl1pPr marL="0" indent="0">
              <a:buNone/>
              <a:defRPr sz="1000"/>
            </a:lvl1pPr>
            <a:lvl2pPr marL="320602" indent="0">
              <a:buNone/>
              <a:defRPr sz="800"/>
            </a:lvl2pPr>
            <a:lvl3pPr marL="641206" indent="0">
              <a:buNone/>
              <a:defRPr sz="700"/>
            </a:lvl3pPr>
            <a:lvl4pPr marL="961806" indent="0">
              <a:buNone/>
              <a:defRPr sz="700"/>
            </a:lvl4pPr>
            <a:lvl5pPr marL="1282412" indent="0">
              <a:buNone/>
              <a:defRPr sz="700"/>
            </a:lvl5pPr>
            <a:lvl6pPr marL="1603021" indent="0">
              <a:buNone/>
              <a:defRPr sz="700"/>
            </a:lvl6pPr>
            <a:lvl7pPr marL="1923616" indent="0">
              <a:buNone/>
              <a:defRPr sz="700"/>
            </a:lvl7pPr>
            <a:lvl8pPr marL="2244225" indent="0">
              <a:buNone/>
              <a:defRPr sz="700"/>
            </a:lvl8pPr>
            <a:lvl9pPr marL="2564828"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D894FA3-CE96-AA4D-A198-BDC146DFE15B}"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5992344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16A8944-5282-7C43-8829-0CD849A20911}"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008841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61655"/>
            <a:ext cx="2058293" cy="6496348"/>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5415" y="361655"/>
            <a:ext cx="6067723" cy="6496348"/>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BBD9248-A48A-8C4C-B935-4EA9626C5611}"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04850003"/>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4562298-C2D9-D64D-9822-D0A7358622AE}" type="datetimeFigureOut">
              <a:rPr lang="sv-SE" smtClean="0">
                <a:solidFill>
                  <a:prstClr val="black">
                    <a:tint val="75000"/>
                  </a:prstClr>
                </a:solidFill>
              </a:rPr>
              <a:pPr/>
              <a:t>30/05/12</a:t>
            </a:fld>
            <a:endParaRPr lang="en-US">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dirty="0">
              <a:solidFill>
                <a:prstClr val="black">
                  <a:tint val="75000"/>
                </a:prstClr>
              </a:solidFill>
            </a:endParaRPr>
          </a:p>
        </p:txBody>
      </p:sp>
      <p:sp>
        <p:nvSpPr>
          <p:cNvPr id="4" name="Platshållare för bildnummer 3"/>
          <p:cNvSpPr>
            <a:spLocks noGrp="1"/>
          </p:cNvSpPr>
          <p:nvPr>
            <p:ph type="sldNum" sz="quarter" idx="12"/>
          </p:nvPr>
        </p:nvSpPr>
        <p:spPr/>
        <p:txBody>
          <a:bodyPr/>
          <a:lstStyle/>
          <a:p>
            <a:pPr algn="ctr"/>
            <a:fld id="{E4A5AC54-C32D-48E4-8791-AB5FE42E9FDE}" type="slidenum">
              <a:rPr lang="sv-SE" smtClean="0">
                <a:solidFill>
                  <a:prstClr val="black">
                    <a:tint val="75000"/>
                  </a:prstClr>
                </a:solidFill>
              </a:rPr>
              <a:pPr algn="ctr"/>
              <a:t>‹nr.›</a:t>
            </a:fld>
            <a:endParaRPr lang="sv-SE" dirty="0">
              <a:solidFill>
                <a:prstClr val="black">
                  <a:tint val="75000"/>
                </a:prstClr>
              </a:solidFill>
            </a:endParaRPr>
          </a:p>
        </p:txBody>
      </p:sp>
      <p:sp>
        <p:nvSpPr>
          <p:cNvPr id="5" name="Rektangel 4"/>
          <p:cNvSpPr/>
          <p:nvPr userDrawn="1"/>
        </p:nvSpPr>
        <p:spPr>
          <a:xfrm>
            <a:off x="0" y="0"/>
            <a:ext cx="9144000" cy="612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7"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8"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en-US"/>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24562298-C2D9-D64D-9822-D0A7358622AE}" type="datetimeFigureOut">
              <a:rPr lang="sv-SE" smtClean="0">
                <a:solidFill>
                  <a:prstClr val="black">
                    <a:tint val="75000"/>
                  </a:prstClr>
                </a:solidFill>
              </a:rPr>
              <a:pPr/>
              <a:t>30/05/12</a:t>
            </a:fld>
            <a:endParaRPr lang="en-US">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4A5AC54-C32D-48E4-8791-AB5FE42E9FDE}" type="slidenum">
              <a:rPr lang="sv-SE" smtClean="0">
                <a:solidFill>
                  <a:prstClr val="black">
                    <a:tint val="75000"/>
                  </a:prstClr>
                </a:solidFill>
              </a:rPr>
              <a:pPr/>
              <a:t>‹nr.›</a:t>
            </a:fld>
            <a:endParaRPr lang="sv-SE">
              <a:solidFill>
                <a:prstClr val="black">
                  <a:tint val="75000"/>
                </a:prstClr>
              </a:solidFill>
            </a:endParaRPr>
          </a:p>
        </p:txBody>
      </p:sp>
      <p:sp>
        <p:nvSpPr>
          <p:cNvPr id="7" name="Rektangel 6"/>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prstClr val="white"/>
              </a:solidFill>
            </a:endParaRPr>
          </a:p>
        </p:txBody>
      </p:sp>
      <p:pic>
        <p:nvPicPr>
          <p:cNvPr id="8" name="Bildobjekt 7" descr="BAKGRUND Powerpoint.png"/>
          <p:cNvPicPr>
            <a:picLocks noChangeAspect="1"/>
          </p:cNvPicPr>
          <p:nvPr userDrawn="1"/>
        </p:nvPicPr>
        <p:blipFill>
          <a:blip r:embed="rId2">
            <a:alphaModFix amt="40000"/>
          </a:blip>
          <a:srcRect b="7315"/>
          <a:stretch>
            <a:fillRect/>
          </a:stretch>
        </p:blipFill>
        <p:spPr>
          <a:xfrm>
            <a:off x="4668665" y="0"/>
            <a:ext cx="4475335" cy="6356350"/>
          </a:xfrm>
          <a:prstGeom prst="rect">
            <a:avLst/>
          </a:prstGeom>
          <a:noFill/>
        </p:spPr>
      </p:pic>
      <p:pic>
        <p:nvPicPr>
          <p:cNvPr id="9" name="Bildobjekt 8" descr="MND-CMYK_BLACK_RED_.eps"/>
          <p:cNvPicPr>
            <a:picLocks noChangeAspect="1"/>
          </p:cNvPicPr>
          <p:nvPr userDrawn="1"/>
        </p:nvPicPr>
        <p:blipFill>
          <a:blip r:embed="rId3"/>
          <a:stretch>
            <a:fillRect/>
          </a:stretch>
        </p:blipFill>
        <p:spPr>
          <a:xfrm>
            <a:off x="7145866" y="6356350"/>
            <a:ext cx="1540933" cy="233475"/>
          </a:xfrm>
          <a:prstGeom prst="rect">
            <a:avLst/>
          </a:prstGeom>
        </p:spPr>
      </p:pic>
      <p:cxnSp>
        <p:nvCxnSpPr>
          <p:cNvPr id="10" name="Rak 9"/>
          <p:cNvCxnSpPr/>
          <p:nvPr userDrawn="1"/>
        </p:nvCxnSpPr>
        <p:spPr>
          <a:xfrm>
            <a:off x="574082" y="5562361"/>
            <a:ext cx="8112717"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transition spd="slow">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datum 3"/>
          <p:cNvSpPr>
            <a:spLocks noGrp="1"/>
          </p:cNvSpPr>
          <p:nvPr>
            <p:ph type="dt" sz="half" idx="10"/>
          </p:nvPr>
        </p:nvSpPr>
        <p:spPr/>
        <p:txBody>
          <a:bodyPr/>
          <a:lstStyle/>
          <a:p>
            <a:fld id="{24562298-C2D9-D64D-9822-D0A7358622AE}" type="datetimeFigureOut">
              <a:rPr lang="sv-SE" smtClean="0">
                <a:solidFill>
                  <a:prstClr val="black">
                    <a:tint val="75000"/>
                  </a:prstClr>
                </a:solidFill>
              </a:rPr>
              <a:pPr/>
              <a:t>30/05/12</a:t>
            </a:fld>
            <a:endParaRPr lang="en-US">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dirty="0">
              <a:solidFill>
                <a:prstClr val="black">
                  <a:tint val="75000"/>
                </a:prstClr>
              </a:solidFill>
            </a:endParaRPr>
          </a:p>
        </p:txBody>
      </p:sp>
      <p:sp>
        <p:nvSpPr>
          <p:cNvPr id="6" name="Platshållare för bildnummer 5"/>
          <p:cNvSpPr>
            <a:spLocks noGrp="1"/>
          </p:cNvSpPr>
          <p:nvPr>
            <p:ph type="sldNum" sz="quarter" idx="12"/>
          </p:nvPr>
        </p:nvSpPr>
        <p:spPr/>
        <p:txBody>
          <a:bodyPr/>
          <a:lstStyle/>
          <a:p>
            <a:fld id="{E4A5AC54-C32D-48E4-8791-AB5FE42E9FDE}" type="slidenum">
              <a:rPr lang="sv-SE" smtClean="0">
                <a:solidFill>
                  <a:prstClr val="black">
                    <a:tint val="75000"/>
                  </a:prstClr>
                </a:solidFill>
              </a:rPr>
              <a:pPr/>
              <a:t>‹nr.›</a:t>
            </a:fld>
            <a:endParaRPr lang="sv-SE" dirty="0">
              <a:solidFill>
                <a:prstClr val="black">
                  <a:tint val="75000"/>
                </a:prstClr>
              </a:solidFill>
            </a:endParaRPr>
          </a:p>
        </p:txBody>
      </p:sp>
    </p:spTree>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dirty="0" smtClean="0"/>
              <a:t>Klicka här för att ändra format</a:t>
            </a:r>
            <a:endParaRPr lang="sv-SE" dirty="0"/>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7"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8"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omt">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blank_rød kant">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0" y="0"/>
            <a:ext cx="9144000" cy="6858000"/>
          </a:xfrm>
          <a:prstGeom prst="rect">
            <a:avLst/>
          </a:prstGeom>
          <a:ln w="63500" cap="rnd">
            <a:round/>
          </a:ln>
        </p:spPr>
        <p:style>
          <a:lnRef idx="2">
            <a:schemeClr val="accent1"/>
          </a:lnRef>
          <a:fillRef idx="1">
            <a:schemeClr val="lt1"/>
          </a:fillRef>
          <a:effectRef idx="0">
            <a:schemeClr val="accent1"/>
          </a:effectRef>
          <a:fontRef idx="minor">
            <a:schemeClr val="dk1"/>
          </a:fontRef>
        </p:style>
        <p:txBody>
          <a:bodyPr rtlCol="0" anchor="ctr"/>
          <a:lstStyle/>
          <a:p>
            <a:pPr algn="ctr"/>
            <a:endParaRPr lang="da-DK" dirty="0"/>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dirty="0"/>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Avsnittsrubrik">
    <p:spTree>
      <p:nvGrpSpPr>
        <p:cNvPr id="1" name=""/>
        <p:cNvGrpSpPr/>
        <p:nvPr/>
      </p:nvGrpSpPr>
      <p:grpSpPr>
        <a:xfrm>
          <a:off x="0" y="0"/>
          <a:ext cx="0" cy="0"/>
          <a:chOff x="0" y="0"/>
          <a:chExt cx="0" cy="0"/>
        </a:xfrm>
      </p:grpSpPr>
      <p:sp>
        <p:nvSpPr>
          <p:cNvPr id="7" name="Rektangel 6"/>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2" name="Bildobjekt 11" descr="BAKGRUND Powerpoint.png"/>
          <p:cNvPicPr>
            <a:picLocks noChangeAspect="1"/>
          </p:cNvPicPr>
          <p:nvPr userDrawn="1"/>
        </p:nvPicPr>
        <p:blipFill>
          <a:blip r:embed="rId2">
            <a:alphaModFix amt="40000"/>
          </a:blip>
          <a:srcRect b="7315"/>
          <a:stretch>
            <a:fillRect/>
          </a:stretch>
        </p:blipFill>
        <p:spPr>
          <a:xfrm>
            <a:off x="4668665" y="0"/>
            <a:ext cx="4475335" cy="6356350"/>
          </a:xfrm>
          <a:prstGeom prst="rect">
            <a:avLst/>
          </a:prstGeom>
          <a:noFill/>
        </p:spPr>
      </p:pic>
      <p:pic>
        <p:nvPicPr>
          <p:cNvPr id="8" name="Bildobjekt 7" descr="MND-CMYK_BLACK_RED_.eps"/>
          <p:cNvPicPr>
            <a:picLocks noChangeAspect="1"/>
          </p:cNvPicPr>
          <p:nvPr userDrawn="1"/>
        </p:nvPicPr>
        <p:blipFill>
          <a:blip r:embed="rId3"/>
          <a:stretch>
            <a:fillRect/>
          </a:stretch>
        </p:blipFill>
        <p:spPr>
          <a:xfrm>
            <a:off x="7145866" y="6356350"/>
            <a:ext cx="1540933" cy="233475"/>
          </a:xfrm>
          <a:prstGeom prst="rect">
            <a:avLst/>
          </a:prstGeom>
        </p:spPr>
      </p:pic>
      <p:sp>
        <p:nvSpPr>
          <p:cNvPr id="5" name="Platshållare för sidfot 4"/>
          <p:cNvSpPr>
            <a:spLocks noGrp="1"/>
          </p:cNvSpPr>
          <p:nvPr>
            <p:ph type="ftr" sz="quarter" idx="11"/>
          </p:nvPr>
        </p:nvSpPr>
        <p:spPr>
          <a:xfrm>
            <a:off x="449263" y="6356350"/>
            <a:ext cx="2682095" cy="365125"/>
          </a:xfrm>
        </p:spPr>
        <p:txBody>
          <a:bodyPr/>
          <a:lstStyle/>
          <a:p>
            <a:endParaRPr lang="sv-SE"/>
          </a:p>
        </p:txBody>
      </p:sp>
      <p:sp>
        <p:nvSpPr>
          <p:cNvPr id="6" name="Platshållare för bildnummer 5"/>
          <p:cNvSpPr>
            <a:spLocks noGrp="1"/>
          </p:cNvSpPr>
          <p:nvPr>
            <p:ph type="sldNum" sz="quarter" idx="12"/>
          </p:nvPr>
        </p:nvSpPr>
        <p:spPr/>
        <p:txBody>
          <a:bodyPr/>
          <a:lstStyle/>
          <a:p>
            <a:fld id="{E4A5AC54-C32D-48E4-8791-AB5FE42E9FDE}" type="slidenum">
              <a:rPr lang="sv-SE" smtClean="0"/>
              <a:pPr/>
              <a:t>‹nr.›</a:t>
            </a:fld>
            <a:endParaRPr lang="sv-SE"/>
          </a:p>
        </p:txBody>
      </p:sp>
      <p:sp>
        <p:nvSpPr>
          <p:cNvPr id="9" name="Rubrik 1"/>
          <p:cNvSpPr>
            <a:spLocks noGrp="1"/>
          </p:cNvSpPr>
          <p:nvPr>
            <p:ph type="ctrTitle"/>
          </p:nvPr>
        </p:nvSpPr>
        <p:spPr>
          <a:xfrm>
            <a:off x="449263" y="3063379"/>
            <a:ext cx="5335051" cy="2436501"/>
          </a:xfrm>
        </p:spPr>
        <p:txBody>
          <a:bodyPr/>
          <a:lstStyle>
            <a:lvl1pPr>
              <a:defRPr b="1">
                <a:solidFill>
                  <a:srgbClr val="D53D21"/>
                </a:solidFill>
              </a:defRPr>
            </a:lvl1pPr>
          </a:lstStyle>
          <a:p>
            <a:r>
              <a:rPr lang="sv-SE" dirty="0" smtClean="0"/>
              <a:t>Klicka här för att ändra format</a:t>
            </a:r>
            <a:endParaRPr lang="sv-SE" dirty="0"/>
          </a:p>
        </p:txBody>
      </p:sp>
      <p:sp>
        <p:nvSpPr>
          <p:cNvPr id="10" name="Underrubrik 2"/>
          <p:cNvSpPr>
            <a:spLocks noGrp="1"/>
          </p:cNvSpPr>
          <p:nvPr>
            <p:ph type="subTitle" idx="1"/>
          </p:nvPr>
        </p:nvSpPr>
        <p:spPr>
          <a:xfrm>
            <a:off x="449263" y="5665159"/>
            <a:ext cx="5335051" cy="755260"/>
          </a:xfrm>
        </p:spPr>
        <p:txBody>
          <a:bodyPr anchor="t">
            <a:normAutofit/>
          </a:bodyPr>
          <a:lstStyle>
            <a:lvl1pPr marL="0" indent="0" algn="l">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cxnSp>
        <p:nvCxnSpPr>
          <p:cNvPr id="11" name="Rak 10"/>
          <p:cNvCxnSpPr/>
          <p:nvPr userDrawn="1"/>
        </p:nvCxnSpPr>
        <p:spPr>
          <a:xfrm>
            <a:off x="574082" y="5562361"/>
            <a:ext cx="8112717"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8" name="Pladsholder til sidefod 7"/>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smtClean="0"/>
              <a:t>Klik på ikonet for at tilføje et billede</a:t>
            </a:r>
            <a:endParaRPr lang="da-DK" dirty="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9832B8E-D133-8F4F-8C45-7EEDEFE0466D}" type="datetimeFigureOut">
              <a:rPr lang="da-DK" smtClean="0"/>
              <a:pPr/>
              <a:t>30/05/12</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7C8A1C3C-224F-8448-871E-DB21D6D135D4}" type="slidenum">
              <a:rPr lang="da-DK" smtClean="0"/>
              <a:pPr/>
              <a:t>‹nr.›</a:t>
            </a:fld>
            <a:endParaRPr lang="da-DK"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Rubrik och innehåll">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a:xfrm>
            <a:off x="457200" y="1600200"/>
            <a:ext cx="6697663" cy="4326467"/>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Blank">
    <p:spTree>
      <p:nvGrpSpPr>
        <p:cNvPr id="1" name=""/>
        <p:cNvGrpSpPr/>
        <p:nvPr/>
      </p:nvGrpSpPr>
      <p:grpSpPr>
        <a:xfrm>
          <a:off x="0" y="0"/>
          <a:ext cx="0" cy="0"/>
          <a:chOff x="0" y="0"/>
          <a:chExt cx="0" cy="0"/>
        </a:xfrm>
      </p:grpSpPr>
      <p:sp>
        <p:nvSpPr>
          <p:cNvPr id="4" name="Rektangel 3"/>
          <p:cNvSpPr/>
          <p:nvPr userDrawn="1"/>
        </p:nvSpPr>
        <p:spPr>
          <a:xfrm>
            <a:off x="0" y="0"/>
            <a:ext cx="9144000" cy="6189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Bildobjekt 7" descr="BAKGRUND Powerpoint.png"/>
          <p:cNvPicPr>
            <a:picLocks noChangeAspect="1"/>
          </p:cNvPicPr>
          <p:nvPr userDrawn="1"/>
        </p:nvPicPr>
        <p:blipFill>
          <a:blip r:embed="rId2">
            <a:alphaModFix amt="40000"/>
          </a:blip>
          <a:srcRect b="9753"/>
          <a:stretch>
            <a:fillRect/>
          </a:stretch>
        </p:blipFill>
        <p:spPr>
          <a:xfrm>
            <a:off x="4668665" y="0"/>
            <a:ext cx="4475335" cy="6189133"/>
          </a:xfrm>
          <a:prstGeom prst="rect">
            <a:avLst/>
          </a:prstGeom>
          <a:noFill/>
        </p:spPr>
      </p:pic>
      <p:sp>
        <p:nvSpPr>
          <p:cNvPr id="7" name="Rubrik 1"/>
          <p:cNvSpPr>
            <a:spLocks noGrp="1"/>
          </p:cNvSpPr>
          <p:nvPr>
            <p:ph type="title"/>
          </p:nvPr>
        </p:nvSpPr>
        <p:spPr>
          <a:xfrm>
            <a:off x="711200" y="1704986"/>
            <a:ext cx="7823200" cy="3391816"/>
          </a:xfrm>
        </p:spPr>
        <p:txBody>
          <a:bodyPr anchor="ctr">
            <a:normAutofit/>
          </a:bodyPr>
          <a:lstStyle>
            <a:lvl1pPr algn="ctr">
              <a:defRPr sz="4400">
                <a:solidFill>
                  <a:srgbClr val="D53D21"/>
                </a:solidFill>
              </a:defRPr>
            </a:lvl1pPr>
          </a:lstStyle>
          <a:p>
            <a:r>
              <a:rPr lang="sv-SE" dirty="0" smtClean="0"/>
              <a:t>Klicka här för att ändra format</a:t>
            </a:r>
            <a:endParaRPr lang="sv-SE"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5608638"/>
            <a:ext cx="8229600" cy="563562"/>
          </a:xfrm>
        </p:spPr>
        <p:txBody>
          <a:bodyPr anchor="ctr">
            <a:normAutofit/>
          </a:bodyPr>
          <a:lstStyle>
            <a:lvl1pPr algn="ctr">
              <a:defRPr sz="2400" baseline="0">
                <a:latin typeface="Calibri"/>
                <a:cs typeface="Calibri"/>
              </a:defRPr>
            </a:lvl1pPr>
          </a:lstStyle>
          <a:p>
            <a:r>
              <a:rPr lang="da-DK" dirty="0" err="1" smtClean="0"/>
              <a:t>Presentation</a:t>
            </a:r>
            <a:r>
              <a:rPr lang="da-DK" dirty="0" smtClean="0"/>
              <a:t> Date</a:t>
            </a:r>
            <a:endParaRPr lang="da-DK"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dias">
    <p:spTree>
      <p:nvGrpSpPr>
        <p:cNvPr id="1" name=""/>
        <p:cNvGrpSpPr/>
        <p:nvPr/>
      </p:nvGrpSpPr>
      <p:grpSpPr>
        <a:xfrm>
          <a:off x="0" y="0"/>
          <a:ext cx="0" cy="0"/>
          <a:chOff x="0" y="0"/>
          <a:chExt cx="0" cy="0"/>
        </a:xfrm>
      </p:grpSpPr>
      <p:sp>
        <p:nvSpPr>
          <p:cNvPr id="3" name="Undertitel 2"/>
          <p:cNvSpPr>
            <a:spLocks noGrp="1"/>
          </p:cNvSpPr>
          <p:nvPr>
            <p:ph type="subTitle" idx="1" hasCustomPrompt="1"/>
          </p:nvPr>
        </p:nvSpPr>
        <p:spPr>
          <a:xfrm>
            <a:off x="1295400" y="5987124"/>
            <a:ext cx="6400800" cy="457200"/>
          </a:xfrm>
        </p:spPr>
        <p:txBody>
          <a:bodyPr anchor="ct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smtClean="0"/>
              <a:t>Subtitle</a:t>
            </a:r>
            <a:endParaRPr lang="da-DK" dirty="0"/>
          </a:p>
        </p:txBody>
      </p:sp>
      <p:sp>
        <p:nvSpPr>
          <p:cNvPr id="5" name="Titel 1"/>
          <p:cNvSpPr>
            <a:spLocks noGrp="1"/>
          </p:cNvSpPr>
          <p:nvPr>
            <p:ph type="title"/>
          </p:nvPr>
        </p:nvSpPr>
        <p:spPr>
          <a:xfrm>
            <a:off x="461285" y="5607378"/>
            <a:ext cx="8229600" cy="563563"/>
          </a:xfrm>
        </p:spPr>
        <p:txBody>
          <a:bodyPr/>
          <a:lstStyle>
            <a:lvl1pPr algn="ctr">
              <a:defRPr sz="2400" baseline="0">
                <a:latin typeface="Calibri"/>
                <a:cs typeface="Calibri"/>
              </a:defRPr>
            </a:lvl1pPr>
          </a:lstStyle>
          <a:p>
            <a:r>
              <a:rPr lang="da-DK" dirty="0" err="1" smtClean="0"/>
              <a:t>Presentation</a:t>
            </a:r>
            <a:r>
              <a:rPr lang="da-DK" dirty="0" smtClean="0"/>
              <a:t> Date</a:t>
            </a:r>
            <a:endParaRPr lang="da-DK"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Indhold med billedtekst">
    <p:spTree>
      <p:nvGrpSpPr>
        <p:cNvPr id="1" name=""/>
        <p:cNvGrpSpPr/>
        <p:nvPr/>
      </p:nvGrpSpPr>
      <p:grpSpPr>
        <a:xfrm>
          <a:off x="0" y="0"/>
          <a:ext cx="0" cy="0"/>
          <a:chOff x="0" y="0"/>
          <a:chExt cx="0" cy="0"/>
        </a:xfrm>
      </p:grpSpPr>
      <p:sp>
        <p:nvSpPr>
          <p:cNvPr id="4" name="Pladsholder til tekst 3"/>
          <p:cNvSpPr>
            <a:spLocks noGrp="1"/>
          </p:cNvSpPr>
          <p:nvPr>
            <p:ph type="body" sz="half" idx="2" hasCustomPrompt="1"/>
          </p:nvPr>
        </p:nvSpPr>
        <p:spPr>
          <a:xfrm>
            <a:off x="230400" y="1435100"/>
            <a:ext cx="6553200" cy="4691063"/>
          </a:xfrm>
        </p:spPr>
        <p:txBody>
          <a:bodyPr>
            <a:normAutofit/>
          </a:bodyPr>
          <a:lstStyle>
            <a:lvl1pPr marL="0" indent="0">
              <a:buFont typeface="Arial"/>
              <a:buChar char="•"/>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smtClean="0"/>
              <a:t>  </a:t>
            </a:r>
            <a:r>
              <a:rPr lang="da-DK" dirty="0" err="1" smtClean="0"/>
              <a:t>Enter</a:t>
            </a:r>
            <a:r>
              <a:rPr lang="da-DK" dirty="0" smtClean="0"/>
              <a:t> </a:t>
            </a:r>
            <a:r>
              <a:rPr lang="da-DK" dirty="0" err="1" smtClean="0"/>
              <a:t>content</a:t>
            </a:r>
            <a:endParaRPr lang="da-DK" dirty="0" smtClean="0"/>
          </a:p>
        </p:txBody>
      </p:sp>
      <p:sp>
        <p:nvSpPr>
          <p:cNvPr id="8" name="Pladsholder til tekst 3"/>
          <p:cNvSpPr>
            <a:spLocks noGrp="1"/>
          </p:cNvSpPr>
          <p:nvPr>
            <p:ph type="body" sz="half" idx="10" hasCustomPrompt="1"/>
          </p:nvPr>
        </p:nvSpPr>
        <p:spPr>
          <a:xfrm>
            <a:off x="6796300" y="1435100"/>
            <a:ext cx="749300" cy="4691063"/>
          </a:xfrm>
        </p:spPr>
        <p:txBody>
          <a:bodyPr>
            <a:normAutofit/>
          </a:bodyPr>
          <a:lstStyle>
            <a:lvl1pPr marL="0" indent="0" algn="r">
              <a:buFont typeface="Aria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smtClean="0"/>
              <a:t>Page</a:t>
            </a:r>
          </a:p>
        </p:txBody>
      </p:sp>
      <p:sp>
        <p:nvSpPr>
          <p:cNvPr id="5" name="Pladsholder til titel 1"/>
          <p:cNvSpPr>
            <a:spLocks noGrp="1"/>
          </p:cNvSpPr>
          <p:nvPr>
            <p:ph type="title" hasCustomPrompt="1"/>
          </p:nvPr>
        </p:nvSpPr>
        <p:spPr>
          <a:xfrm>
            <a:off x="0" y="-30162"/>
            <a:ext cx="8229600" cy="563562"/>
          </a:xfrm>
          <a:prstGeom prst="rect">
            <a:avLst/>
          </a:prstGeom>
        </p:spPr>
        <p:txBody>
          <a:bodyPr vert="horz" lIns="91440" tIns="45720" rIns="91440" bIns="45720" rtlCol="0" anchor="ctr">
            <a:normAutofit/>
          </a:bodyPr>
          <a:lstStyle>
            <a:lvl1pPr>
              <a:defRPr baseline="0"/>
            </a:lvl1pPr>
          </a:lstStyle>
          <a:p>
            <a:r>
              <a:rPr lang="da-DK" dirty="0" err="1" smtClean="0"/>
              <a:t>Content</a:t>
            </a:r>
            <a:r>
              <a:rPr lang="da-DK" dirty="0" smtClean="0"/>
              <a:t> / Agenda</a:t>
            </a:r>
            <a:endParaRPr lang="da-DK"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45520" y="674342"/>
            <a:ext cx="8677818" cy="5251998"/>
          </a:xfrm>
        </p:spPr>
        <p:txBody>
          <a:bodyPr/>
          <a:lstStyle>
            <a:lvl1pPr>
              <a:buNone/>
              <a:defRPr/>
            </a:lvl1pPr>
            <a:lvl5pPr>
              <a:buFont typeface="Arial"/>
              <a:buChar char="•"/>
              <a:defRPr/>
            </a:lvl5pPr>
          </a:lstStyle>
          <a:p>
            <a:pPr lvl="0"/>
            <a:endParaRPr lang="da-DK" dirty="0"/>
          </a:p>
        </p:txBody>
      </p:sp>
      <p:sp>
        <p:nvSpPr>
          <p:cNvPr id="7"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ammenligning">
    <p:spTree>
      <p:nvGrpSpPr>
        <p:cNvPr id="1" name=""/>
        <p:cNvGrpSpPr/>
        <p:nvPr/>
      </p:nvGrpSpPr>
      <p:grpSpPr>
        <a:xfrm>
          <a:off x="0" y="0"/>
          <a:ext cx="0" cy="0"/>
          <a:chOff x="0" y="0"/>
          <a:chExt cx="0" cy="0"/>
        </a:xfrm>
      </p:grpSpPr>
      <p:sp>
        <p:nvSpPr>
          <p:cNvPr id="3" name="Pladsholder til tekst 2"/>
          <p:cNvSpPr>
            <a:spLocks noGrp="1"/>
          </p:cNvSpPr>
          <p:nvPr>
            <p:ph type="body" idx="1" hasCustomPrompt="1"/>
          </p:nvPr>
        </p:nvSpPr>
        <p:spPr>
          <a:xfrm>
            <a:off x="230399" y="674343"/>
            <a:ext cx="4300325" cy="762000"/>
          </a:xfrm>
        </p:spPr>
        <p:txBody>
          <a:bodyPr anchor="t">
            <a:noAutofit/>
          </a:bodyPr>
          <a:lstStyle>
            <a:lvl1pPr marL="0" indent="0" algn="l">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err="1" smtClean="0"/>
              <a:t>Title</a:t>
            </a:r>
            <a:endParaRPr lang="da-DK" dirty="0" smtClean="0"/>
          </a:p>
        </p:txBody>
      </p:sp>
      <p:sp>
        <p:nvSpPr>
          <p:cNvPr id="4" name="Pladsholder til indhold 3"/>
          <p:cNvSpPr>
            <a:spLocks noGrp="1"/>
          </p:cNvSpPr>
          <p:nvPr>
            <p:ph sz="half" idx="2"/>
          </p:nvPr>
        </p:nvSpPr>
        <p:spPr>
          <a:xfrm>
            <a:off x="230399" y="1436342"/>
            <a:ext cx="4300325" cy="4881907"/>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5" name="Pladsholder til tekst 4"/>
          <p:cNvSpPr>
            <a:spLocks noGrp="1"/>
          </p:cNvSpPr>
          <p:nvPr>
            <p:ph type="body" sz="quarter" idx="3" hasCustomPrompt="1"/>
          </p:nvPr>
        </p:nvSpPr>
        <p:spPr>
          <a:xfrm>
            <a:off x="4572001" y="674343"/>
            <a:ext cx="4311360" cy="762000"/>
          </a:xfrm>
        </p:spPr>
        <p:txBody>
          <a:bodyPr anchor="t">
            <a:noAutofit/>
          </a:bodyPr>
          <a:lstStyle>
            <a:lvl1pPr marL="0" indent="0" algn="l">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err="1" smtClean="0"/>
              <a:t>Title</a:t>
            </a:r>
            <a:endParaRPr lang="da-DK" dirty="0" smtClean="0"/>
          </a:p>
        </p:txBody>
      </p:sp>
      <p:sp>
        <p:nvSpPr>
          <p:cNvPr id="6" name="Pladsholder til indhold 5"/>
          <p:cNvSpPr>
            <a:spLocks noGrp="1"/>
          </p:cNvSpPr>
          <p:nvPr>
            <p:ph sz="quarter" idx="4"/>
          </p:nvPr>
        </p:nvSpPr>
        <p:spPr>
          <a:xfrm>
            <a:off x="4572001" y="1436342"/>
            <a:ext cx="4311360" cy="4881907"/>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0"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Kun titel">
    <p:spTree>
      <p:nvGrpSpPr>
        <p:cNvPr id="1" name=""/>
        <p:cNvGrpSpPr/>
        <p:nvPr/>
      </p:nvGrpSpPr>
      <p:grpSpPr>
        <a:xfrm>
          <a:off x="0" y="0"/>
          <a:ext cx="0" cy="0"/>
          <a:chOff x="0" y="0"/>
          <a:chExt cx="0" cy="0"/>
        </a:xfrm>
      </p:grpSpPr>
      <p:sp>
        <p:nvSpPr>
          <p:cNvPr id="6"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Brugerdefineret layout">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Brugerdefineret layout">
    <p:spTree>
      <p:nvGrpSpPr>
        <p:cNvPr id="1" name=""/>
        <p:cNvGrpSpPr/>
        <p:nvPr/>
      </p:nvGrpSpPr>
      <p:grpSpPr>
        <a:xfrm>
          <a:off x="0" y="0"/>
          <a:ext cx="0" cy="0"/>
          <a:chOff x="0" y="0"/>
          <a:chExt cx="0" cy="0"/>
        </a:xfrm>
      </p:grpSpPr>
      <p:sp>
        <p:nvSpPr>
          <p:cNvPr id="4"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
        <p:nvSpPr>
          <p:cNvPr id="5" name="Pladsholder til indhold 3"/>
          <p:cNvSpPr>
            <a:spLocks noGrp="1"/>
          </p:cNvSpPr>
          <p:nvPr>
            <p:ph sz="half" idx="2" hasCustomPrompt="1"/>
          </p:nvPr>
        </p:nvSpPr>
        <p:spPr>
          <a:xfrm>
            <a:off x="230399" y="2042966"/>
            <a:ext cx="4300325" cy="4221162"/>
          </a:xfrm>
        </p:spPr>
        <p:txBody>
          <a:bodyPr>
            <a:normAutofit/>
          </a:bodyPr>
          <a:lstStyle>
            <a:lvl1pPr>
              <a:buNone/>
              <a:defRPr sz="14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da-DK" dirty="0" smtClean="0"/>
              <a:t>Case </a:t>
            </a:r>
            <a:r>
              <a:rPr lang="da-DK" dirty="0" err="1" smtClean="0"/>
              <a:t>description</a:t>
            </a:r>
            <a:endParaRPr lang="da-DK" dirty="0"/>
          </a:p>
        </p:txBody>
      </p:sp>
      <p:sp>
        <p:nvSpPr>
          <p:cNvPr id="10" name="Pladsholder til indhold 9"/>
          <p:cNvSpPr>
            <a:spLocks noGrp="1"/>
          </p:cNvSpPr>
          <p:nvPr>
            <p:ph sz="quarter" idx="10" hasCustomPrompt="1"/>
          </p:nvPr>
        </p:nvSpPr>
        <p:spPr>
          <a:xfrm>
            <a:off x="230399" y="1423613"/>
            <a:ext cx="4298635" cy="609600"/>
          </a:xfrm>
        </p:spPr>
        <p:txBody>
          <a:bodyPr>
            <a:noAutofit/>
          </a:bodyPr>
          <a:lstStyle>
            <a:lvl1pPr>
              <a:buNone/>
              <a:defRPr sz="1400" b="1" baseline="0"/>
            </a:lvl1pPr>
          </a:lstStyle>
          <a:p>
            <a:pPr lvl="0"/>
            <a:r>
              <a:rPr lang="da-DK" dirty="0" smtClean="0"/>
              <a:t>Case: Company / Campaign </a:t>
            </a:r>
            <a:r>
              <a:rPr lang="da-DK" dirty="0" err="1" smtClean="0"/>
              <a:t>title</a:t>
            </a:r>
            <a:r>
              <a:rPr lang="da-DK" dirty="0" smtClean="0"/>
              <a:t>: </a:t>
            </a:r>
            <a:endParaRPr lang="da-DK" dirty="0"/>
          </a:p>
        </p:txBody>
      </p:sp>
      <p:sp>
        <p:nvSpPr>
          <p:cNvPr id="12" name="Pladsholder til billede 11"/>
          <p:cNvSpPr>
            <a:spLocks noGrp="1"/>
          </p:cNvSpPr>
          <p:nvPr>
            <p:ph type="pic" sz="quarter" idx="11"/>
          </p:nvPr>
        </p:nvSpPr>
        <p:spPr>
          <a:xfrm>
            <a:off x="232818" y="701528"/>
            <a:ext cx="4299923" cy="533400"/>
          </a:xfrm>
        </p:spPr>
        <p:txBody>
          <a:bodyPr/>
          <a:lstStyle/>
          <a:p>
            <a:endParaRPr lang="da-DK"/>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6_Brugerdefineret layout">
    <p:spTree>
      <p:nvGrpSpPr>
        <p:cNvPr id="1" name=""/>
        <p:cNvGrpSpPr/>
        <p:nvPr/>
      </p:nvGrpSpPr>
      <p:grpSpPr>
        <a:xfrm>
          <a:off x="0" y="0"/>
          <a:ext cx="0" cy="0"/>
          <a:chOff x="0" y="0"/>
          <a:chExt cx="0" cy="0"/>
        </a:xfrm>
      </p:grpSpPr>
      <p:sp>
        <p:nvSpPr>
          <p:cNvPr id="4"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
        <p:nvSpPr>
          <p:cNvPr id="7" name="Pladsholder til tekst 6"/>
          <p:cNvSpPr>
            <a:spLocks noGrp="1"/>
          </p:cNvSpPr>
          <p:nvPr>
            <p:ph type="body" sz="quarter" idx="14"/>
          </p:nvPr>
        </p:nvSpPr>
        <p:spPr>
          <a:xfrm>
            <a:off x="206375" y="688975"/>
            <a:ext cx="4329113" cy="5637213"/>
          </a:xfrm>
        </p:spPr>
        <p:txBody>
          <a:bodyPr/>
          <a:lstStyle>
            <a:lvl5pPr>
              <a:buFont typeface="Arial"/>
              <a:buChar char="•"/>
              <a:defRPr/>
            </a:lvl5p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1_Rubrik och innehåll">
    <p:spTree>
      <p:nvGrpSpPr>
        <p:cNvPr id="1" name=""/>
        <p:cNvGrpSpPr/>
        <p:nvPr/>
      </p:nvGrpSpPr>
      <p:grpSpPr>
        <a:xfrm>
          <a:off x="0" y="0"/>
          <a:ext cx="0" cy="0"/>
          <a:chOff x="0" y="0"/>
          <a:chExt cx="0" cy="0"/>
        </a:xfrm>
      </p:grpSpPr>
      <p:pic>
        <p:nvPicPr>
          <p:cNvPr id="7" name="Bildobjekt 6" descr="BAKGRUND Powerpoint.png"/>
          <p:cNvPicPr>
            <a:picLocks noChangeAspect="1"/>
          </p:cNvPicPr>
          <p:nvPr userDrawn="1"/>
        </p:nvPicPr>
        <p:blipFill>
          <a:blip r:embed="rId2">
            <a:alphaModFix amt="40000"/>
          </a:blip>
          <a:srcRect b="7315"/>
          <a:stretch>
            <a:fillRect/>
          </a:stretch>
        </p:blipFill>
        <p:spPr>
          <a:xfrm>
            <a:off x="4668665" y="0"/>
            <a:ext cx="4475335" cy="6356350"/>
          </a:xfrm>
          <a:prstGeom prst="rect">
            <a:avLst/>
          </a:prstGeom>
          <a:noFill/>
        </p:spPr>
      </p:pic>
      <p:sp>
        <p:nvSpPr>
          <p:cNvPr id="5" name="Platshållare för sidfot 4"/>
          <p:cNvSpPr>
            <a:spLocks noGrp="1"/>
          </p:cNvSpPr>
          <p:nvPr>
            <p:ph type="ftr" sz="quarter" idx="11"/>
          </p:nvPr>
        </p:nvSpPr>
        <p:spPr/>
        <p:txBody>
          <a:bodyPr/>
          <a:lstStyle/>
          <a:p>
            <a:endParaRPr lang="sv-SE" dirty="0"/>
          </a:p>
        </p:txBody>
      </p:sp>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457199" y="1600200"/>
            <a:ext cx="6697663" cy="4326467"/>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4D4D4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638205" y="1619274"/>
            <a:ext cx="8029574" cy="4464025"/>
          </a:xfrm>
        </p:spPr>
        <p:txBody>
          <a:bodyPr tIns="0">
            <a:noAutofit/>
          </a:bodyPr>
          <a:lstStyle>
            <a:lvl1pPr>
              <a:lnSpc>
                <a:spcPct val="150000"/>
              </a:lnSpc>
              <a:spcAft>
                <a:spcPts val="800"/>
              </a:spcAft>
              <a:defRPr sz="1800" baseline="0">
                <a:latin typeface="Arial" pitchFamily="34" charset="0"/>
                <a:cs typeface="Arial" pitchFamily="34" charset="0"/>
              </a:defRPr>
            </a:lvl1pPr>
            <a:lvl2pPr marL="542925" indent="-276225">
              <a:lnSpc>
                <a:spcPct val="150000"/>
              </a:lnSpc>
              <a:spcAft>
                <a:spcPts val="800"/>
              </a:spcAft>
              <a:defRPr sz="1800">
                <a:latin typeface="Arial" pitchFamily="34" charset="0"/>
                <a:cs typeface="Arial" pitchFamily="34" charset="0"/>
              </a:defRPr>
            </a:lvl2pPr>
            <a:lvl3pPr marL="809625" indent="-266700">
              <a:lnSpc>
                <a:spcPct val="150000"/>
              </a:lnSpc>
              <a:spcAft>
                <a:spcPts val="800"/>
              </a:spcAft>
              <a:defRPr sz="1600">
                <a:latin typeface="Arial" pitchFamily="34" charset="0"/>
                <a:cs typeface="Arial" pitchFamily="34" charset="0"/>
              </a:defRPr>
            </a:lvl3pPr>
            <a:lvl4pPr marL="1076325" indent="-266700">
              <a:lnSpc>
                <a:spcPct val="150000"/>
              </a:lnSpc>
              <a:spcAft>
                <a:spcPts val="800"/>
              </a:spcAft>
              <a:defRPr sz="1600">
                <a:latin typeface="Arial" pitchFamily="34" charset="0"/>
                <a:cs typeface="Arial" pitchFamily="34" charset="0"/>
              </a:defRPr>
            </a:lvl4pPr>
            <a:lvl5pPr>
              <a:lnSpc>
                <a:spcPct val="150000"/>
              </a:lnSpc>
              <a:defRPr>
                <a:latin typeface="Arial" pitchFamily="34" charset="0"/>
                <a:cs typeface="Arial" pitchFamily="34" charset="0"/>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136363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Tom">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6553200" y="6356350"/>
            <a:ext cx="2133600" cy="365125"/>
          </a:xfrm>
          <a:prstGeom prst="rect">
            <a:avLst/>
          </a:prstGeom>
          <a:ln/>
        </p:spPr>
        <p:txBody>
          <a:bodyPr/>
          <a:lstStyle>
            <a:lvl1pPr>
              <a:defRPr/>
            </a:lvl1pPr>
          </a:lstStyle>
          <a:p>
            <a:pPr>
              <a:defRPr/>
            </a:pPr>
            <a:r>
              <a:rPr lang="en-US"/>
              <a:t>Page </a:t>
            </a:r>
            <a:fld id="{CDE3980E-07F2-4C42-B5F6-E32E8FA0F43F}" type="slidenum">
              <a:rPr lang="en-US"/>
              <a:pPr>
                <a:defRPr/>
              </a:pPr>
              <a:t>‹nr.›</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5133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Blank">
    <p:spTree>
      <p:nvGrpSpPr>
        <p:cNvPr id="1" name=""/>
        <p:cNvGrpSpPr/>
        <p:nvPr/>
      </p:nvGrpSpPr>
      <p:grpSpPr>
        <a:xfrm>
          <a:off x="0" y="0"/>
          <a:ext cx="0" cy="0"/>
          <a:chOff x="0" y="0"/>
          <a:chExt cx="0" cy="0"/>
        </a:xfrm>
      </p:grpSpPr>
      <p:sp>
        <p:nvSpPr>
          <p:cNvPr id="4" name="Rektangel 3"/>
          <p:cNvSpPr/>
          <p:nvPr userDrawn="1"/>
        </p:nvSpPr>
        <p:spPr>
          <a:xfrm>
            <a:off x="0" y="0"/>
            <a:ext cx="9144000" cy="6189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Bildobjekt 7" descr="BAKGRUND Powerpoint.png"/>
          <p:cNvPicPr>
            <a:picLocks noChangeAspect="1"/>
          </p:cNvPicPr>
          <p:nvPr userDrawn="1"/>
        </p:nvPicPr>
        <p:blipFill>
          <a:blip r:embed="rId2">
            <a:alphaModFix amt="40000"/>
          </a:blip>
          <a:srcRect b="9753"/>
          <a:stretch>
            <a:fillRect/>
          </a:stretch>
        </p:blipFill>
        <p:spPr>
          <a:xfrm>
            <a:off x="4668665" y="0"/>
            <a:ext cx="4475335" cy="6189133"/>
          </a:xfrm>
          <a:prstGeom prst="rect">
            <a:avLst/>
          </a:prstGeom>
          <a:noFill/>
        </p:spPr>
      </p:pic>
      <p:sp>
        <p:nvSpPr>
          <p:cNvPr id="7" name="Rubrik 1"/>
          <p:cNvSpPr>
            <a:spLocks noGrp="1"/>
          </p:cNvSpPr>
          <p:nvPr>
            <p:ph type="title"/>
          </p:nvPr>
        </p:nvSpPr>
        <p:spPr>
          <a:xfrm>
            <a:off x="711200" y="1704986"/>
            <a:ext cx="7823200" cy="3391816"/>
          </a:xfrm>
        </p:spPr>
        <p:txBody>
          <a:bodyPr anchor="ctr">
            <a:normAutofit/>
          </a:bodyPr>
          <a:lstStyle>
            <a:lvl1pPr algn="ctr">
              <a:defRPr sz="4400">
                <a:solidFill>
                  <a:srgbClr val="D53D21"/>
                </a:solidFill>
              </a:defRPr>
            </a:lvl1pPr>
          </a:lstStyle>
          <a:p>
            <a:r>
              <a:rPr lang="sv-SE" dirty="0" smtClean="0"/>
              <a:t>Klicka här för att ändra format</a:t>
            </a:r>
            <a:endParaRPr lang="sv-SE"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Cover">
    <p:spTree>
      <p:nvGrpSpPr>
        <p:cNvPr id="1" name=""/>
        <p:cNvGrpSpPr/>
        <p:nvPr/>
      </p:nvGrpSpPr>
      <p:grpSpPr>
        <a:xfrm>
          <a:off x="0" y="0"/>
          <a:ext cx="0" cy="0"/>
          <a:chOff x="0" y="0"/>
          <a:chExt cx="0" cy="0"/>
        </a:xfrm>
      </p:grpSpPr>
      <p:pic>
        <p:nvPicPr>
          <p:cNvPr id="6" name="Picture 2" descr="C:\Documents and Settings\cmcneill\cmcneill_files\Google_work\Graphics\logos_google\NEWEST_Glogo_flat_RGB.png"/>
          <p:cNvPicPr>
            <a:picLocks noChangeAspect="1" noChangeArrowheads="1"/>
          </p:cNvPicPr>
          <p:nvPr userDrawn="1"/>
        </p:nvPicPr>
        <p:blipFill>
          <a:blip r:embed="rId2" cstate="print"/>
          <a:srcRect/>
          <a:stretch>
            <a:fillRect/>
          </a:stretch>
        </p:blipFill>
        <p:spPr bwMode="auto">
          <a:xfrm>
            <a:off x="932785" y="3355181"/>
            <a:ext cx="1412748" cy="466344"/>
          </a:xfrm>
          <a:prstGeom prst="rect">
            <a:avLst/>
          </a:prstGeom>
          <a:noFill/>
        </p:spPr>
      </p:pic>
      <p:sp>
        <p:nvSpPr>
          <p:cNvPr id="538628" name="Rectangle 4"/>
          <p:cNvSpPr>
            <a:spLocks noGrp="1" noChangeArrowheads="1"/>
          </p:cNvSpPr>
          <p:nvPr>
            <p:ph type="subTitle" idx="1"/>
          </p:nvPr>
        </p:nvSpPr>
        <p:spPr bwMode="gray">
          <a:xfrm>
            <a:off x="2659065" y="3810001"/>
            <a:ext cx="5932487" cy="404120"/>
          </a:xfrm>
          <a:ln algn="ctr"/>
        </p:spPr>
        <p:txBody>
          <a:bodyPr>
            <a:spAutoFit/>
          </a:bodyPr>
          <a:lstStyle>
            <a:lvl1pPr>
              <a:spcBef>
                <a:spcPct val="0"/>
              </a:spcBef>
              <a:defRPr sz="2000">
                <a:solidFill>
                  <a:schemeClr val="bg2"/>
                </a:solidFill>
              </a:defRPr>
            </a:lvl1pPr>
          </a:lstStyle>
          <a:p>
            <a:r>
              <a:rPr lang="en-US" smtClean="0"/>
              <a:t>Click to edit Master subtitle style</a:t>
            </a:r>
            <a:endParaRPr lang="en-US"/>
          </a:p>
        </p:txBody>
      </p:sp>
      <p:sp>
        <p:nvSpPr>
          <p:cNvPr id="538629" name="Rectangle 5"/>
          <p:cNvSpPr>
            <a:spLocks noGrp="1" noChangeArrowheads="1"/>
          </p:cNvSpPr>
          <p:nvPr>
            <p:ph type="ctrTitle"/>
          </p:nvPr>
        </p:nvSpPr>
        <p:spPr>
          <a:xfrm>
            <a:off x="2659065" y="3414633"/>
            <a:ext cx="5932487" cy="579499"/>
          </a:xfrm>
          <a:ln algn="ctr"/>
        </p:spPr>
        <p:txBody>
          <a:bodyPr anchor="b">
            <a:spAutoFit/>
          </a:bodyPr>
          <a:lstStyle>
            <a:lvl1pPr>
              <a:defRPr sz="3400" b="0"/>
            </a:lvl1pPr>
          </a:lstStyle>
          <a:p>
            <a:r>
              <a:rPr lang="en-US" dirty="0" smtClean="0"/>
              <a:t>Click to edit Master title style</a:t>
            </a:r>
            <a:endParaRPr lang="en-US" dirty="0"/>
          </a:p>
        </p:txBody>
      </p:sp>
      <p:sp>
        <p:nvSpPr>
          <p:cNvPr id="538676" name="Line 52"/>
          <p:cNvSpPr>
            <a:spLocks noChangeShapeType="1"/>
          </p:cNvSpPr>
          <p:nvPr/>
        </p:nvSpPr>
        <p:spPr bwMode="gray">
          <a:xfrm>
            <a:off x="2514600" y="2314576"/>
            <a:ext cx="0" cy="3514725"/>
          </a:xfrm>
          <a:prstGeom prst="line">
            <a:avLst/>
          </a:prstGeom>
          <a:noFill/>
          <a:ln w="9525">
            <a:solidFill>
              <a:schemeClr val="bg2"/>
            </a:solidFill>
            <a:round/>
            <a:headEnd/>
            <a:tailEnd/>
          </a:ln>
          <a:effectLst/>
        </p:spPr>
        <p:txBody>
          <a:bodyPr lIns="102404" tIns="51202" rIns="102404" bIns="51202">
            <a:spAutoFit/>
          </a:bodyPr>
          <a:lstStyle/>
          <a:p>
            <a:pPr>
              <a:lnSpc>
                <a:spcPct val="90000"/>
              </a:lnSpc>
            </a:pPr>
            <a:endParaRPr lang="en-US" sz="150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2495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vider">
    <p:spTree>
      <p:nvGrpSpPr>
        <p:cNvPr id="1" name=""/>
        <p:cNvGrpSpPr/>
        <p:nvPr/>
      </p:nvGrpSpPr>
      <p:grpSpPr>
        <a:xfrm>
          <a:off x="0" y="0"/>
          <a:ext cx="0" cy="0"/>
          <a:chOff x="0" y="0"/>
          <a:chExt cx="0" cy="0"/>
        </a:xfrm>
      </p:grpSpPr>
      <p:sp>
        <p:nvSpPr>
          <p:cNvPr id="538628" name="Rectangle 4"/>
          <p:cNvSpPr>
            <a:spLocks noGrp="1" noChangeArrowheads="1"/>
          </p:cNvSpPr>
          <p:nvPr>
            <p:ph type="subTitle" idx="1"/>
          </p:nvPr>
        </p:nvSpPr>
        <p:spPr bwMode="gray">
          <a:xfrm>
            <a:off x="2659065" y="3810001"/>
            <a:ext cx="5932487" cy="404120"/>
          </a:xfrm>
          <a:ln algn="ctr"/>
        </p:spPr>
        <p:txBody>
          <a:bodyPr>
            <a:spAutoFit/>
          </a:bodyPr>
          <a:lstStyle>
            <a:lvl1pPr>
              <a:spcBef>
                <a:spcPct val="0"/>
              </a:spcBef>
              <a:defRPr sz="2000">
                <a:solidFill>
                  <a:schemeClr val="bg2"/>
                </a:solidFill>
              </a:defRPr>
            </a:lvl1pPr>
          </a:lstStyle>
          <a:p>
            <a:r>
              <a:rPr lang="en-US" smtClean="0"/>
              <a:t>Click to edit Master subtitle style</a:t>
            </a:r>
            <a:endParaRPr lang="en-US"/>
          </a:p>
        </p:txBody>
      </p:sp>
      <p:sp>
        <p:nvSpPr>
          <p:cNvPr id="538629" name="Rectangle 5"/>
          <p:cNvSpPr>
            <a:spLocks noGrp="1" noChangeArrowheads="1"/>
          </p:cNvSpPr>
          <p:nvPr>
            <p:ph type="ctrTitle"/>
          </p:nvPr>
        </p:nvSpPr>
        <p:spPr>
          <a:xfrm>
            <a:off x="2659065" y="3414633"/>
            <a:ext cx="5932487" cy="579499"/>
          </a:xfrm>
          <a:ln algn="ctr"/>
        </p:spPr>
        <p:txBody>
          <a:bodyPr anchor="b">
            <a:spAutoFit/>
          </a:bodyPr>
          <a:lstStyle>
            <a:lvl1pPr>
              <a:defRPr sz="3400" b="0"/>
            </a:lvl1pPr>
          </a:lstStyle>
          <a:p>
            <a:r>
              <a:rPr lang="en-US" dirty="0" smtClean="0"/>
              <a:t>Click to edit Master title style</a:t>
            </a:r>
            <a:endParaRPr lang="en-US" dirty="0"/>
          </a:p>
        </p:txBody>
      </p:sp>
      <p:sp>
        <p:nvSpPr>
          <p:cNvPr id="538676" name="Line 52"/>
          <p:cNvSpPr>
            <a:spLocks noChangeShapeType="1"/>
          </p:cNvSpPr>
          <p:nvPr/>
        </p:nvSpPr>
        <p:spPr bwMode="gray">
          <a:xfrm>
            <a:off x="2514600" y="2314576"/>
            <a:ext cx="0" cy="3514725"/>
          </a:xfrm>
          <a:prstGeom prst="line">
            <a:avLst/>
          </a:prstGeom>
          <a:noFill/>
          <a:ln w="9525">
            <a:solidFill>
              <a:schemeClr val="bg2"/>
            </a:solidFill>
            <a:round/>
            <a:headEnd/>
            <a:tailEnd/>
          </a:ln>
          <a:effectLst/>
        </p:spPr>
        <p:txBody>
          <a:bodyPr lIns="102404" tIns="51202" rIns="102404" bIns="51202">
            <a:spAutoFit/>
          </a:bodyPr>
          <a:lstStyle/>
          <a:p>
            <a:pPr>
              <a:lnSpc>
                <a:spcPct val="90000"/>
              </a:lnSpc>
            </a:pPr>
            <a:endParaRPr lang="en-US" sz="1500">
              <a:ea typeface="+mn-ea"/>
              <a:cs typeface="+mn-cs"/>
            </a:endParaRPr>
          </a:p>
        </p:txBody>
      </p:sp>
      <p:sp>
        <p:nvSpPr>
          <p:cNvPr id="6" name="Slide Number Placeholder 5"/>
          <p:cNvSpPr>
            <a:spLocks noGrp="1"/>
          </p:cNvSpPr>
          <p:nvPr>
            <p:ph type="sldNum" sz="quarter" idx="10"/>
          </p:nvPr>
        </p:nvSpPr>
        <p:spPr/>
        <p:txBody>
          <a:bodyPr/>
          <a:lstStyle/>
          <a:p>
            <a:fld id="{E0D3632C-CC20-45BB-95E2-257CAA2A0A42}" type="slidenum">
              <a:rPr>
                <a:solidFill>
                  <a:srgbClr val="7D7D7D"/>
                </a:solidFill>
              </a:rPr>
              <a:pPr/>
              <a:t>‹nr.›</a:t>
            </a:fld>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05839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3pPr marL="513796" indent="-254231">
              <a:defRPr/>
            </a:lvl3pPr>
            <a:lvl4pPr marL="766248" indent="-250676">
              <a:defRPr/>
            </a:lvl4pPr>
            <a:lvl5pPr marL="1022257" indent="-254231">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fld id="{E0D3632C-CC20-45BB-95E2-257CAA2A0A42}" type="slidenum">
              <a:rPr>
                <a:solidFill>
                  <a:srgbClr val="7D7D7D"/>
                </a:solidFill>
              </a:rPr>
              <a:pPr/>
              <a:t>‹nr.›</a:t>
            </a:fld>
            <a:endParaRPr>
              <a:solidFill>
                <a:srgbClr val="7D7D7D"/>
              </a:solidFill>
            </a:endParaRPr>
          </a:p>
        </p:txBody>
      </p:sp>
      <p:sp>
        <p:nvSpPr>
          <p:cNvPr id="6" name="Footer Placeholder 5"/>
          <p:cNvSpPr>
            <a:spLocks noGrp="1"/>
          </p:cNvSpPr>
          <p:nvPr>
            <p:ph type="ftr" sz="quarter" idx="11"/>
          </p:nvPr>
        </p:nvSpPr>
        <p:spPr/>
        <p:txBody>
          <a:bodyPr/>
          <a:lstStyle/>
          <a:p>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52930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Executive Summary">
    <p:spTree>
      <p:nvGrpSpPr>
        <p:cNvPr id="1" name=""/>
        <p:cNvGrpSpPr/>
        <p:nvPr/>
      </p:nvGrpSpPr>
      <p:grpSpPr>
        <a:xfrm>
          <a:off x="0" y="0"/>
          <a:ext cx="0" cy="0"/>
          <a:chOff x="0" y="0"/>
          <a:chExt cx="0" cy="0"/>
        </a:xfrm>
      </p:grpSpPr>
      <p:sp>
        <p:nvSpPr>
          <p:cNvPr id="7" name="Rounded Rectangle 6"/>
          <p:cNvSpPr/>
          <p:nvPr/>
        </p:nvSpPr>
        <p:spPr bwMode="gray">
          <a:xfrm>
            <a:off x="533401" y="1295400"/>
            <a:ext cx="8077200" cy="5029200"/>
          </a:xfrm>
          <a:prstGeom prst="roundRect">
            <a:avLst>
              <a:gd name="adj" fmla="val 1951"/>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102404" tIns="51202" rIns="102404" bIns="51202" numCol="1" rtlCol="0" anchor="t" anchorCtr="0" compatLnSpc="1">
            <a:prstTxWarp prst="textNoShape">
              <a:avLst/>
            </a:prstTxWarp>
            <a:noAutofit/>
          </a:bodyPr>
          <a:lstStyle/>
          <a:p>
            <a:pPr>
              <a:lnSpc>
                <a:spcPct val="90000"/>
              </a:lnSpc>
            </a:pPr>
            <a:endParaRPr lang="en-US" sz="1500" dirty="0">
              <a:solidFill>
                <a:srgbClr val="3369E8"/>
              </a:solidFill>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1" y="2819400"/>
            <a:ext cx="7924800" cy="3352800"/>
          </a:xfrm>
        </p:spPr>
        <p:txBody>
          <a:bodyPr wrap="square" anchor="ctr" anchorCtr="0">
            <a:noAutofit/>
          </a:bodyPr>
          <a:lstStyle>
            <a:lvl3pPr marL="513796" indent="-254231">
              <a:defRPr/>
            </a:lvl3pPr>
            <a:lvl4pPr marL="766248" indent="-250676">
              <a:defRPr/>
            </a:lvl4pPr>
            <a:lvl5pPr marL="1022257" indent="-254231">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10"/>
          </p:nvPr>
        </p:nvSpPr>
        <p:spPr/>
        <p:txBody>
          <a:bodyPr/>
          <a:lstStyle/>
          <a:p>
            <a:fld id="{E0D3632C-CC20-45BB-95E2-257CAA2A0A42}" type="slidenum">
              <a:rPr>
                <a:solidFill>
                  <a:srgbClr val="7D7D7D"/>
                </a:solidFill>
              </a:rPr>
              <a:pPr/>
              <a:t>‹nr.›</a:t>
            </a:fld>
            <a:endParaRPr>
              <a:solidFill>
                <a:srgbClr val="7D7D7D"/>
              </a:solidFill>
            </a:endParaRPr>
          </a:p>
        </p:txBody>
      </p:sp>
      <p:sp>
        <p:nvSpPr>
          <p:cNvPr id="6" name="Footer Placeholder 5"/>
          <p:cNvSpPr>
            <a:spLocks noGrp="1"/>
          </p:cNvSpPr>
          <p:nvPr>
            <p:ph type="ftr" sz="quarter" idx="11"/>
          </p:nvPr>
        </p:nvSpPr>
        <p:spPr/>
        <p:txBody>
          <a:bodyPr/>
          <a:lstStyle/>
          <a:p>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817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p>
            <a:fld id="{E0D3632C-CC20-45BB-95E2-257CAA2A0A42}" type="slidenum">
              <a:rPr>
                <a:solidFill>
                  <a:srgbClr val="7D7D7D"/>
                </a:solidFill>
              </a:rPr>
              <a:pPr/>
              <a:t>‹nr.›</a:t>
            </a:fld>
            <a:endParaRPr>
              <a:solidFill>
                <a:srgbClr val="7D7D7D"/>
              </a:solidFill>
            </a:endParaRPr>
          </a:p>
        </p:txBody>
      </p:sp>
      <p:sp>
        <p:nvSpPr>
          <p:cNvPr id="5" name="Footer Placeholder 4"/>
          <p:cNvSpPr>
            <a:spLocks noGrp="1"/>
          </p:cNvSpPr>
          <p:nvPr>
            <p:ph type="ftr" sz="quarter" idx="11"/>
          </p:nvPr>
        </p:nvSpPr>
        <p:spPr/>
        <p:txBody>
          <a:bodyPr/>
          <a:lstStyle/>
          <a:p>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00379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66EE8E5-04D3-44BC-BBE3-31347C4F2138}" type="slidenum">
              <a:rPr>
                <a:solidFill>
                  <a:srgbClr val="7D7D7D"/>
                </a:solidFill>
              </a:rPr>
              <a:pPr/>
              <a:t>‹nr.›</a:t>
            </a:fld>
            <a:endParaRPr>
              <a:solidFill>
                <a:srgbClr val="7D7D7D"/>
              </a:solidFill>
            </a:endParaRPr>
          </a:p>
        </p:txBody>
      </p:sp>
      <p:sp>
        <p:nvSpPr>
          <p:cNvPr id="3" name="Footer Placeholder 2"/>
          <p:cNvSpPr>
            <a:spLocks noGrp="1"/>
          </p:cNvSpPr>
          <p:nvPr>
            <p:ph type="ftr" sz="quarter" idx="11"/>
          </p:nvPr>
        </p:nvSpPr>
        <p:spPr/>
        <p:txBody>
          <a:bodyPr/>
          <a:lstStyle/>
          <a:p>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5625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5181600"/>
          </a:xfrm>
        </p:spPr>
        <p:txBody>
          <a:bodyPr/>
          <a:lstStyle>
            <a:lvl1pPr>
              <a:defRPr sz="27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5181600"/>
          </a:xfrm>
        </p:spPr>
        <p:txBody>
          <a:bodyPr/>
          <a:lstStyle>
            <a:lvl1pPr>
              <a:defRPr sz="27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9"/>
          <p:cNvSpPr>
            <a:spLocks noGrp="1"/>
          </p:cNvSpPr>
          <p:nvPr>
            <p:ph type="ftr" sz="quarter" idx="11"/>
          </p:nvPr>
        </p:nvSpPr>
        <p:spPr>
          <a:xfrm>
            <a:off x="457200" y="6400800"/>
            <a:ext cx="6096000" cy="238210"/>
          </a:xfrm>
        </p:spPr>
        <p:txBody>
          <a:bodyPr/>
          <a:lstStyle/>
          <a:p>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98880756"/>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Blank">
    <p:spTree>
      <p:nvGrpSpPr>
        <p:cNvPr id="1" name=""/>
        <p:cNvGrpSpPr/>
        <p:nvPr/>
      </p:nvGrpSpPr>
      <p:grpSpPr>
        <a:xfrm>
          <a:off x="0" y="0"/>
          <a:ext cx="0" cy="0"/>
          <a:chOff x="0" y="0"/>
          <a:chExt cx="0" cy="0"/>
        </a:xfrm>
      </p:grpSpPr>
      <p:sp>
        <p:nvSpPr>
          <p:cNvPr id="4" name="Rektangel 3"/>
          <p:cNvSpPr/>
          <p:nvPr userDrawn="1"/>
        </p:nvSpPr>
        <p:spPr>
          <a:xfrm>
            <a:off x="0" y="0"/>
            <a:ext cx="9144000" cy="6189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Bildobjekt 7" descr="BAKGRUND Powerpoint.png"/>
          <p:cNvPicPr>
            <a:picLocks noChangeAspect="1"/>
          </p:cNvPicPr>
          <p:nvPr userDrawn="1"/>
        </p:nvPicPr>
        <p:blipFill>
          <a:blip r:embed="rId2">
            <a:alphaModFix amt="40000"/>
          </a:blip>
          <a:srcRect b="9753"/>
          <a:stretch>
            <a:fillRect/>
          </a:stretch>
        </p:blipFill>
        <p:spPr>
          <a:xfrm>
            <a:off x="4668665" y="0"/>
            <a:ext cx="4475335" cy="6189133"/>
          </a:xfrm>
          <a:prstGeom prst="rect">
            <a:avLst/>
          </a:prstGeom>
          <a:noFill/>
        </p:spPr>
      </p:pic>
      <p:sp>
        <p:nvSpPr>
          <p:cNvPr id="7" name="Rubrik 1"/>
          <p:cNvSpPr>
            <a:spLocks noGrp="1"/>
          </p:cNvSpPr>
          <p:nvPr>
            <p:ph type="title"/>
          </p:nvPr>
        </p:nvSpPr>
        <p:spPr>
          <a:xfrm>
            <a:off x="711200" y="1704986"/>
            <a:ext cx="7823200" cy="3391816"/>
          </a:xfrm>
        </p:spPr>
        <p:txBody>
          <a:bodyPr anchor="ctr">
            <a:normAutofit/>
          </a:bodyPr>
          <a:lstStyle>
            <a:lvl1pPr algn="ctr">
              <a:defRPr sz="4400">
                <a:solidFill>
                  <a:srgbClr val="D53D21"/>
                </a:solidFill>
              </a:defRPr>
            </a:lvl1pPr>
          </a:lstStyle>
          <a:p>
            <a:r>
              <a:rPr lang="sv-SE" dirty="0" smtClean="0"/>
              <a:t>Klicka här för att ändra format</a:t>
            </a:r>
            <a:endParaRPr lang="sv-SE"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1_Comparison_Dropshadow">
    <p:spTree>
      <p:nvGrpSpPr>
        <p:cNvPr id="1" name=""/>
        <p:cNvGrpSpPr/>
        <p:nvPr/>
      </p:nvGrpSpPr>
      <p:grpSpPr>
        <a:xfrm>
          <a:off x="0" y="0"/>
          <a:ext cx="0" cy="0"/>
          <a:chOff x="0" y="0"/>
          <a:chExt cx="0" cy="0"/>
        </a:xfrm>
      </p:grpSpPr>
      <p:sp>
        <p:nvSpPr>
          <p:cNvPr id="11" name="Rounded Rectangle 10"/>
          <p:cNvSpPr/>
          <p:nvPr/>
        </p:nvSpPr>
        <p:spPr bwMode="gray">
          <a:xfrm>
            <a:off x="533400" y="1295400"/>
            <a:ext cx="3886200" cy="5029200"/>
          </a:xfrm>
          <a:prstGeom prst="roundRect">
            <a:avLst>
              <a:gd name="adj" fmla="val 2110"/>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102404" tIns="51202" rIns="102404" bIns="51202" numCol="1" rtlCol="0" anchor="t" anchorCtr="0" compatLnSpc="1">
            <a:prstTxWarp prst="textNoShape">
              <a:avLst/>
            </a:prstTxWarp>
            <a:noAutofit/>
          </a:bodyPr>
          <a:lstStyle/>
          <a:p>
            <a:pPr defTabSz="1024034">
              <a:lnSpc>
                <a:spcPct val="90000"/>
              </a:lnSpc>
            </a:pPr>
            <a:endParaRPr lang="en-US" sz="1500" dirty="0" smtClean="0">
              <a:solidFill>
                <a:srgbClr val="3369E8"/>
              </a:solidFill>
              <a:ea typeface="+mn-ea"/>
              <a:cs typeface="+mn-cs"/>
            </a:endParaRPr>
          </a:p>
        </p:txBody>
      </p:sp>
      <p:sp>
        <p:nvSpPr>
          <p:cNvPr id="13" name="Rounded Rectangle 12"/>
          <p:cNvSpPr/>
          <p:nvPr/>
        </p:nvSpPr>
        <p:spPr bwMode="gray">
          <a:xfrm>
            <a:off x="4715656" y="1295400"/>
            <a:ext cx="3886200" cy="5029200"/>
          </a:xfrm>
          <a:prstGeom prst="roundRect">
            <a:avLst>
              <a:gd name="adj" fmla="val 2110"/>
            </a:avLst>
          </a:prstGeom>
          <a:solidFill>
            <a:schemeClr val="bg1"/>
          </a:solidFill>
          <a:ln w="9525" cap="flat" cmpd="sng" algn="ctr">
            <a:noFill/>
            <a:prstDash val="solid"/>
            <a:round/>
            <a:headEnd type="none" w="med" len="med"/>
            <a:tailEnd type="none" w="med" len="med"/>
          </a:ln>
          <a:effectLst>
            <a:outerShdw blurRad="63500" dist="12700" dir="2700000" algn="tl" rotWithShape="0">
              <a:prstClr val="black">
                <a:alpha val="40000"/>
              </a:prstClr>
            </a:outerShdw>
          </a:effectLst>
        </p:spPr>
        <p:txBody>
          <a:bodyPr vert="horz" wrap="none" lIns="102404" tIns="51202" rIns="102404" bIns="51202" numCol="1" rtlCol="0" anchor="t" anchorCtr="0" compatLnSpc="1">
            <a:prstTxWarp prst="textNoShape">
              <a:avLst/>
            </a:prstTxWarp>
            <a:noAutofit/>
          </a:bodyPr>
          <a:lstStyle/>
          <a:p>
            <a:pPr defTabSz="1024034">
              <a:lnSpc>
                <a:spcPct val="90000"/>
              </a:lnSpc>
            </a:pPr>
            <a:endParaRPr lang="en-US" sz="1500" smtClean="0">
              <a:solidFill>
                <a:srgbClr val="3369E8"/>
              </a:solidFill>
              <a:ea typeface="+mn-ea"/>
              <a:cs typeface="+mn-cs"/>
            </a:endParaRPr>
          </a:p>
        </p:txBody>
      </p:sp>
      <p:sp>
        <p:nvSpPr>
          <p:cNvPr id="2" name="Title 1"/>
          <p:cNvSpPr>
            <a:spLocks noGrp="1"/>
          </p:cNvSpPr>
          <p:nvPr>
            <p:ph type="title"/>
          </p:nvPr>
        </p:nvSpPr>
        <p:spPr>
          <a:xfrm>
            <a:off x="457200" y="361951"/>
            <a:ext cx="8229600" cy="475488"/>
          </a:xfrm>
          <a:noFill/>
          <a:ln w="9525">
            <a:noFill/>
            <a:miter lim="800000"/>
            <a:headEnd/>
            <a:tailEnd/>
          </a:ln>
          <a:effectLst/>
        </p:spPr>
        <p:txBody>
          <a:bodyPr vert="horz" wrap="square" lIns="102404" tIns="51202" rIns="102404" bIns="51202" numCol="1" anchor="t" anchorCtr="0" compatLnSpc="1">
            <a:prstTxWarp prst="textNoShape">
              <a:avLst/>
            </a:prstTxWarp>
          </a:bodyPr>
          <a:lstStyle>
            <a:lvl1pPr algn="l" rtl="0" eaLnBrk="1" fontAlgn="base" hangingPunct="1">
              <a:lnSpc>
                <a:spcPct val="90000"/>
              </a:lnSpc>
              <a:spcBef>
                <a:spcPct val="0"/>
              </a:spcBef>
              <a:spcAft>
                <a:spcPct val="0"/>
              </a:spcAft>
              <a:defRPr lang="en-US" sz="32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1447800"/>
            <a:ext cx="3581400" cy="639763"/>
          </a:xfrm>
        </p:spPr>
        <p:txBody>
          <a:bodyPr anchor="b"/>
          <a:lstStyle>
            <a:lvl1pPr marL="0" indent="0">
              <a:spcBef>
                <a:spcPts val="0"/>
              </a:spcBef>
              <a:spcAft>
                <a:spcPts val="0"/>
              </a:spcAft>
              <a:buNone/>
              <a:defRPr sz="2200" b="1">
                <a:solidFill>
                  <a:schemeClr val="tx1"/>
                </a:solidFill>
              </a:defRPr>
            </a:lvl1pPr>
            <a:lvl2pPr marL="512017" indent="0">
              <a:buNone/>
              <a:defRPr sz="2200" b="1"/>
            </a:lvl2pPr>
            <a:lvl3pPr marL="1024034" indent="0">
              <a:buNone/>
              <a:defRPr sz="2000" b="1"/>
            </a:lvl3pPr>
            <a:lvl4pPr marL="1536051" indent="0">
              <a:buNone/>
              <a:defRPr sz="1800" b="1"/>
            </a:lvl4pPr>
            <a:lvl5pPr marL="2048069" indent="0">
              <a:buNone/>
              <a:defRPr sz="1800" b="1"/>
            </a:lvl5pPr>
            <a:lvl6pPr marL="2560086" indent="0">
              <a:buNone/>
              <a:defRPr sz="1800" b="1"/>
            </a:lvl6pPr>
            <a:lvl7pPr marL="3072103" indent="0">
              <a:buNone/>
              <a:defRPr sz="1800" b="1"/>
            </a:lvl7pPr>
            <a:lvl8pPr marL="3584120" indent="0">
              <a:buNone/>
              <a:defRPr sz="1800" b="1"/>
            </a:lvl8pPr>
            <a:lvl9pPr marL="409613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685800" y="2174876"/>
            <a:ext cx="3581400" cy="3997327"/>
          </a:xfrm>
          <a:noFill/>
          <a:ln w="9525">
            <a:noFill/>
            <a:miter lim="800000"/>
            <a:headEnd/>
            <a:tailEnd/>
          </a:ln>
          <a:effectLst/>
        </p:spPr>
        <p:txBody>
          <a:bodyPr vert="horz" wrap="square" lIns="102404" tIns="51202" rIns="102404" bIns="51202" numCol="1" anchor="t" anchorCtr="0" compatLnSpc="1">
            <a:prstTxWarp prst="textNoShape">
              <a:avLst/>
            </a:prstTxWarp>
          </a:bodyPr>
          <a:lstStyle>
            <a:lvl1pPr algn="l" rtl="0" eaLnBrk="1" fontAlgn="base" hangingPunct="1">
              <a:lnSpc>
                <a:spcPct val="95000"/>
              </a:lnSpc>
              <a:spcAft>
                <a:spcPct val="5000"/>
              </a:spcAft>
              <a:defRPr lang="en-US" sz="2200" dirty="0" smtClean="0">
                <a:solidFill>
                  <a:schemeClr val="tx1"/>
                </a:solidFill>
                <a:latin typeface="+mn-lt"/>
                <a:ea typeface="+mn-ea"/>
                <a:cs typeface="+mn-cs"/>
              </a:defRPr>
            </a:lvl1pPr>
            <a:lvl2pPr marL="193785" indent="-192007" algn="l" rtl="0" eaLnBrk="1" fontAlgn="base" hangingPunct="1">
              <a:lnSpc>
                <a:spcPct val="95000"/>
              </a:lnSpc>
              <a:spcAft>
                <a:spcPct val="5000"/>
              </a:spcAft>
              <a:defRPr lang="en-US" sz="2000" dirty="0" smtClean="0">
                <a:solidFill>
                  <a:schemeClr val="tx1"/>
                </a:solidFill>
                <a:latin typeface="+mn-lt"/>
                <a:ea typeface="+mn-ea"/>
                <a:cs typeface="+mn-cs"/>
              </a:defRPr>
            </a:lvl2pPr>
            <a:lvl3pPr marL="385791" indent="-193785" algn="l" rtl="0" eaLnBrk="1" fontAlgn="base" hangingPunct="1">
              <a:lnSpc>
                <a:spcPct val="95000"/>
              </a:lnSpc>
              <a:spcAft>
                <a:spcPct val="5000"/>
              </a:spcAft>
              <a:defRPr lang="en-US" sz="1800" dirty="0" smtClean="0">
                <a:solidFill>
                  <a:schemeClr val="tx1"/>
                </a:solidFill>
                <a:latin typeface="+mn-lt"/>
                <a:ea typeface="+mn-ea"/>
                <a:cs typeface="+mn-cs"/>
              </a:defRPr>
            </a:lvl3pPr>
            <a:lvl4pPr marL="579575" indent="-190229" algn="l" rtl="0" eaLnBrk="1" fontAlgn="base" hangingPunct="1">
              <a:lnSpc>
                <a:spcPct val="95000"/>
              </a:lnSpc>
              <a:spcAft>
                <a:spcPct val="5000"/>
              </a:spcAft>
              <a:defRPr lang="en-US" sz="1500" dirty="0" smtClean="0">
                <a:solidFill>
                  <a:schemeClr val="tx1"/>
                </a:solidFill>
                <a:latin typeface="+mn-lt"/>
                <a:ea typeface="+mn-ea"/>
                <a:cs typeface="+mn-cs"/>
              </a:defRPr>
            </a:lvl4pPr>
            <a:lvl5pPr marL="771581" indent="-192007" algn="l" rtl="0" eaLnBrk="1" fontAlgn="base" hangingPunct="1">
              <a:lnSpc>
                <a:spcPct val="95000"/>
              </a:lnSpc>
              <a:spcAft>
                <a:spcPct val="5000"/>
              </a:spcAft>
              <a:tabLst/>
              <a:defRPr lang="en-US" sz="13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73717" y="1447800"/>
            <a:ext cx="3582807" cy="639763"/>
          </a:xfrm>
          <a:noFill/>
          <a:ln w="9525">
            <a:noFill/>
            <a:miter lim="800000"/>
            <a:headEnd/>
            <a:tailEnd/>
          </a:ln>
          <a:effectLst/>
        </p:spPr>
        <p:txBody>
          <a:bodyPr vert="horz" wrap="square" lIns="102404" tIns="51202" rIns="102404" bIns="51202" numCol="1" anchor="b" anchorCtr="0" compatLnSpc="1">
            <a:prstTxWarp prst="textNoShape">
              <a:avLst/>
            </a:prstTxWarp>
          </a:bodyPr>
          <a:lstStyle>
            <a:lvl1pPr marL="0" indent="0">
              <a:buNone/>
              <a:defRPr lang="en-US" sz="2200" b="1" dirty="0" smtClean="0">
                <a:solidFill>
                  <a:schemeClr val="tx1"/>
                </a:solidFill>
                <a:latin typeface="+mn-lt"/>
                <a:ea typeface="+mn-ea"/>
                <a:cs typeface="+mn-cs"/>
              </a:defRPr>
            </a:lvl1pPr>
            <a:lvl2pPr marL="512017" indent="0">
              <a:buNone/>
              <a:defRPr sz="2200" b="1"/>
            </a:lvl2pPr>
            <a:lvl3pPr marL="1024034" indent="0">
              <a:buNone/>
              <a:defRPr sz="2000" b="1"/>
            </a:lvl3pPr>
            <a:lvl4pPr marL="1536051" indent="0">
              <a:buNone/>
              <a:defRPr sz="1800" b="1"/>
            </a:lvl4pPr>
            <a:lvl5pPr marL="2048069" indent="0">
              <a:buNone/>
              <a:defRPr sz="1800" b="1"/>
            </a:lvl5pPr>
            <a:lvl6pPr marL="2560086" indent="0">
              <a:buNone/>
              <a:defRPr sz="1800" b="1"/>
            </a:lvl6pPr>
            <a:lvl7pPr marL="3072103" indent="0">
              <a:buNone/>
              <a:defRPr sz="1800" b="1"/>
            </a:lvl7pPr>
            <a:lvl8pPr marL="3584120" indent="0">
              <a:buNone/>
              <a:defRPr sz="1800" b="1"/>
            </a:lvl8pPr>
            <a:lvl9pPr marL="4096138" indent="0">
              <a:buNone/>
              <a:defRPr sz="18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6" name="Content Placeholder 5"/>
          <p:cNvSpPr>
            <a:spLocks noGrp="1"/>
          </p:cNvSpPr>
          <p:nvPr>
            <p:ph sz="quarter" idx="4"/>
          </p:nvPr>
        </p:nvSpPr>
        <p:spPr>
          <a:xfrm>
            <a:off x="4873717" y="2174876"/>
            <a:ext cx="3582807" cy="3997327"/>
          </a:xfrm>
          <a:noFill/>
          <a:ln w="9525">
            <a:noFill/>
            <a:miter lim="800000"/>
            <a:headEnd/>
            <a:tailEnd/>
          </a:ln>
          <a:effectLst/>
        </p:spPr>
        <p:txBody>
          <a:bodyPr vert="horz" wrap="square" lIns="102404" tIns="51202" rIns="102404" bIns="51202" numCol="1" anchor="t" anchorCtr="0" compatLnSpc="1">
            <a:prstTxWarp prst="textNoShape">
              <a:avLst/>
            </a:prstTxWarp>
          </a:bodyPr>
          <a:lstStyle>
            <a:lvl1pPr algn="l" rtl="0" eaLnBrk="1" fontAlgn="base" hangingPunct="1">
              <a:lnSpc>
                <a:spcPct val="95000"/>
              </a:lnSpc>
              <a:spcAft>
                <a:spcPct val="5000"/>
              </a:spcAft>
              <a:defRPr lang="en-US" sz="2200" dirty="0" smtClean="0">
                <a:solidFill>
                  <a:schemeClr val="tx1"/>
                </a:solidFill>
                <a:latin typeface="+mn-lt"/>
                <a:ea typeface="+mn-ea"/>
                <a:cs typeface="+mn-cs"/>
              </a:defRPr>
            </a:lvl1pPr>
            <a:lvl2pPr algn="l" rtl="0" eaLnBrk="1" fontAlgn="base" hangingPunct="1">
              <a:lnSpc>
                <a:spcPct val="95000"/>
              </a:lnSpc>
              <a:spcAft>
                <a:spcPct val="5000"/>
              </a:spcAft>
              <a:defRPr lang="en-US" sz="2000" dirty="0" smtClean="0">
                <a:solidFill>
                  <a:schemeClr val="tx1"/>
                </a:solidFill>
                <a:latin typeface="+mn-lt"/>
                <a:ea typeface="+mn-ea"/>
                <a:cs typeface="+mn-cs"/>
              </a:defRPr>
            </a:lvl2pPr>
            <a:lvl3pPr algn="l" rtl="0" eaLnBrk="1" fontAlgn="base" hangingPunct="1">
              <a:lnSpc>
                <a:spcPct val="95000"/>
              </a:lnSpc>
              <a:spcAft>
                <a:spcPct val="5000"/>
              </a:spcAft>
              <a:defRPr lang="en-US" sz="1800" dirty="0" smtClean="0">
                <a:solidFill>
                  <a:schemeClr val="tx1"/>
                </a:solidFill>
                <a:latin typeface="+mn-lt"/>
                <a:ea typeface="+mn-ea"/>
                <a:cs typeface="+mn-cs"/>
              </a:defRPr>
            </a:lvl3pPr>
            <a:lvl4pPr algn="l" rtl="0" eaLnBrk="1" fontAlgn="base" hangingPunct="1">
              <a:lnSpc>
                <a:spcPct val="95000"/>
              </a:lnSpc>
              <a:spcAft>
                <a:spcPct val="5000"/>
              </a:spcAft>
              <a:defRPr lang="en-US" sz="1500" dirty="0" smtClean="0">
                <a:solidFill>
                  <a:schemeClr val="tx1"/>
                </a:solidFill>
                <a:latin typeface="+mn-lt"/>
                <a:ea typeface="+mn-ea"/>
                <a:cs typeface="+mn-cs"/>
              </a:defRPr>
            </a:lvl4pPr>
            <a:lvl5pPr algn="l" rtl="0" eaLnBrk="1" fontAlgn="base" hangingPunct="1">
              <a:lnSpc>
                <a:spcPct val="95000"/>
              </a:lnSpc>
              <a:spcAft>
                <a:spcPct val="5000"/>
              </a:spcAft>
              <a:defRPr lang="en-US" sz="13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0"/>
          </p:nvPr>
        </p:nvSpPr>
        <p:spPr/>
        <p:txBody>
          <a:bodyPr/>
          <a:lstStyle/>
          <a:p>
            <a:fld id="{E0D3632C-CC20-45BB-95E2-257CAA2A0A42}" type="slidenum">
              <a:rPr>
                <a:solidFill>
                  <a:srgbClr val="7D7D7D"/>
                </a:solidFill>
              </a:rPr>
              <a:pPr/>
              <a:t>‹nr.›</a:t>
            </a:fld>
            <a:endParaRPr>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1593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1"/>
            <a:ext cx="8229600" cy="475488"/>
          </a:xfrm>
          <a:noFill/>
          <a:ln w="9525">
            <a:noFill/>
            <a:miter lim="800000"/>
            <a:headEnd/>
            <a:tailEnd/>
          </a:ln>
          <a:effectLst/>
        </p:spPr>
        <p:txBody>
          <a:bodyPr vert="horz" wrap="square" lIns="102404" tIns="51202" rIns="102404" bIns="51202" numCol="1" anchor="t" anchorCtr="0" compatLnSpc="1">
            <a:prstTxWarp prst="textNoShape">
              <a:avLst/>
            </a:prstTxWarp>
          </a:bodyPr>
          <a:lstStyle>
            <a:lvl1pPr algn="l" rtl="0" eaLnBrk="1" fontAlgn="base" hangingPunct="1">
              <a:lnSpc>
                <a:spcPct val="90000"/>
              </a:lnSpc>
              <a:spcBef>
                <a:spcPct val="0"/>
              </a:spcBef>
              <a:spcAft>
                <a:spcPct val="0"/>
              </a:spcAft>
              <a:defRPr lang="en-US" sz="32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95401"/>
            <a:ext cx="3964016" cy="639763"/>
          </a:xfrm>
        </p:spPr>
        <p:txBody>
          <a:bodyPr anchor="b"/>
          <a:lstStyle>
            <a:lvl1pPr marL="0" indent="0">
              <a:spcBef>
                <a:spcPts val="0"/>
              </a:spcBef>
              <a:spcAft>
                <a:spcPts val="0"/>
              </a:spcAft>
              <a:buNone/>
              <a:defRPr sz="2200" b="1">
                <a:solidFill>
                  <a:schemeClr val="accent1"/>
                </a:solidFill>
              </a:defRPr>
            </a:lvl1pPr>
            <a:lvl2pPr marL="512017" indent="0">
              <a:buNone/>
              <a:defRPr sz="2200" b="1"/>
            </a:lvl2pPr>
            <a:lvl3pPr marL="1024034" indent="0">
              <a:buNone/>
              <a:defRPr sz="2000" b="1"/>
            </a:lvl3pPr>
            <a:lvl4pPr marL="1536051" indent="0">
              <a:buNone/>
              <a:defRPr sz="1800" b="1"/>
            </a:lvl4pPr>
            <a:lvl5pPr marL="2048069" indent="0">
              <a:buNone/>
              <a:defRPr sz="1800" b="1"/>
            </a:lvl5pPr>
            <a:lvl6pPr marL="2560086" indent="0">
              <a:buNone/>
              <a:defRPr sz="1800" b="1"/>
            </a:lvl6pPr>
            <a:lvl7pPr marL="3072103" indent="0">
              <a:buNone/>
              <a:defRPr sz="1800" b="1"/>
            </a:lvl7pPr>
            <a:lvl8pPr marL="3584120" indent="0">
              <a:buNone/>
              <a:defRPr sz="1800" b="1"/>
            </a:lvl8pPr>
            <a:lvl9pPr marL="4096138" indent="0">
              <a:buNone/>
              <a:defRPr sz="1800" b="1"/>
            </a:lvl9pPr>
          </a:lstStyle>
          <a:p>
            <a:pPr lvl="0"/>
            <a:r>
              <a:rPr lang="en-US" dirty="0" smtClean="0"/>
              <a:t>Click to edit Master text styles</a:t>
            </a:r>
          </a:p>
        </p:txBody>
      </p:sp>
      <p:sp>
        <p:nvSpPr>
          <p:cNvPr id="4" name="Content Placeholder 3"/>
          <p:cNvSpPr>
            <a:spLocks noGrp="1"/>
          </p:cNvSpPr>
          <p:nvPr>
            <p:ph sz="half" idx="2"/>
          </p:nvPr>
        </p:nvSpPr>
        <p:spPr>
          <a:xfrm>
            <a:off x="457200" y="2022474"/>
            <a:ext cx="3964016" cy="4302127"/>
          </a:xfrm>
          <a:noFill/>
          <a:ln w="9525">
            <a:noFill/>
            <a:miter lim="800000"/>
            <a:headEnd/>
            <a:tailEnd/>
          </a:ln>
          <a:effectLst/>
        </p:spPr>
        <p:txBody>
          <a:bodyPr vert="horz" wrap="square" lIns="102404" tIns="51202" rIns="102404" bIns="51202" numCol="1" anchor="t" anchorCtr="0" compatLnSpc="1">
            <a:prstTxWarp prst="textNoShape">
              <a:avLst/>
            </a:prstTxWarp>
          </a:bodyPr>
          <a:lstStyle>
            <a:lvl1pPr algn="l" rtl="0" eaLnBrk="1" fontAlgn="base" hangingPunct="1">
              <a:lnSpc>
                <a:spcPct val="95000"/>
              </a:lnSpc>
              <a:spcAft>
                <a:spcPct val="5000"/>
              </a:spcAft>
              <a:defRPr lang="en-US" sz="2200" dirty="0" smtClean="0">
                <a:solidFill>
                  <a:schemeClr val="tx1"/>
                </a:solidFill>
                <a:latin typeface="+mn-lt"/>
                <a:ea typeface="+mn-ea"/>
                <a:cs typeface="+mn-cs"/>
              </a:defRPr>
            </a:lvl1pPr>
            <a:lvl2pPr marL="193785" indent="-192007" algn="l" rtl="0" eaLnBrk="1" fontAlgn="base" hangingPunct="1">
              <a:lnSpc>
                <a:spcPct val="95000"/>
              </a:lnSpc>
              <a:spcAft>
                <a:spcPct val="5000"/>
              </a:spcAft>
              <a:defRPr lang="en-US" sz="2000" dirty="0" smtClean="0">
                <a:solidFill>
                  <a:schemeClr val="tx1"/>
                </a:solidFill>
                <a:latin typeface="+mn-lt"/>
                <a:ea typeface="+mn-ea"/>
                <a:cs typeface="+mn-cs"/>
              </a:defRPr>
            </a:lvl2pPr>
            <a:lvl3pPr marL="385791" indent="-193785" algn="l" rtl="0" eaLnBrk="1" fontAlgn="base" hangingPunct="1">
              <a:lnSpc>
                <a:spcPct val="95000"/>
              </a:lnSpc>
              <a:spcAft>
                <a:spcPct val="5000"/>
              </a:spcAft>
              <a:defRPr lang="en-US" sz="1800" dirty="0" smtClean="0">
                <a:solidFill>
                  <a:schemeClr val="tx1"/>
                </a:solidFill>
                <a:latin typeface="+mn-lt"/>
                <a:ea typeface="+mn-ea"/>
                <a:cs typeface="+mn-cs"/>
              </a:defRPr>
            </a:lvl3pPr>
            <a:lvl4pPr marL="579575" indent="-190229" algn="l" rtl="0" eaLnBrk="1" fontAlgn="base" hangingPunct="1">
              <a:lnSpc>
                <a:spcPct val="95000"/>
              </a:lnSpc>
              <a:spcAft>
                <a:spcPct val="5000"/>
              </a:spcAft>
              <a:defRPr lang="en-US" sz="1500" dirty="0" smtClean="0">
                <a:solidFill>
                  <a:schemeClr val="tx1"/>
                </a:solidFill>
                <a:latin typeface="+mn-lt"/>
                <a:ea typeface="+mn-ea"/>
                <a:cs typeface="+mn-cs"/>
              </a:defRPr>
            </a:lvl4pPr>
            <a:lvl5pPr marL="771581" indent="-192007" algn="l" rtl="0" eaLnBrk="1" fontAlgn="base" hangingPunct="1">
              <a:lnSpc>
                <a:spcPct val="95000"/>
              </a:lnSpc>
              <a:spcAft>
                <a:spcPct val="5000"/>
              </a:spcAft>
              <a:tabLst/>
              <a:defRPr lang="en-US" sz="13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7" y="1295401"/>
            <a:ext cx="3965574" cy="639763"/>
          </a:xfrm>
          <a:noFill/>
          <a:ln w="9525">
            <a:noFill/>
            <a:miter lim="800000"/>
            <a:headEnd/>
            <a:tailEnd/>
          </a:ln>
          <a:effectLst/>
        </p:spPr>
        <p:txBody>
          <a:bodyPr vert="horz" wrap="square" lIns="102404" tIns="51202" rIns="102404" bIns="51202" numCol="1" anchor="b" anchorCtr="0" compatLnSpc="1">
            <a:prstTxWarp prst="textNoShape">
              <a:avLst/>
            </a:prstTxWarp>
          </a:bodyPr>
          <a:lstStyle>
            <a:lvl1pPr marL="0" indent="0">
              <a:buNone/>
              <a:defRPr lang="en-US" sz="2200" b="1" dirty="0" smtClean="0">
                <a:solidFill>
                  <a:schemeClr val="accent1"/>
                </a:solidFill>
                <a:latin typeface="+mn-lt"/>
                <a:ea typeface="+mn-ea"/>
                <a:cs typeface="+mn-cs"/>
              </a:defRPr>
            </a:lvl1pPr>
            <a:lvl2pPr marL="512017" indent="0">
              <a:buNone/>
              <a:defRPr sz="2200" b="1"/>
            </a:lvl2pPr>
            <a:lvl3pPr marL="1024034" indent="0">
              <a:buNone/>
              <a:defRPr sz="2000" b="1"/>
            </a:lvl3pPr>
            <a:lvl4pPr marL="1536051" indent="0">
              <a:buNone/>
              <a:defRPr sz="1800" b="1"/>
            </a:lvl4pPr>
            <a:lvl5pPr marL="2048069" indent="0">
              <a:buNone/>
              <a:defRPr sz="1800" b="1"/>
            </a:lvl5pPr>
            <a:lvl6pPr marL="2560086" indent="0">
              <a:buNone/>
              <a:defRPr sz="1800" b="1"/>
            </a:lvl6pPr>
            <a:lvl7pPr marL="3072103" indent="0">
              <a:buNone/>
              <a:defRPr sz="1800" b="1"/>
            </a:lvl7pPr>
            <a:lvl8pPr marL="3584120" indent="0">
              <a:buNone/>
              <a:defRPr sz="1800" b="1"/>
            </a:lvl8pPr>
            <a:lvl9pPr marL="4096138" indent="0">
              <a:buNone/>
              <a:defRPr sz="18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6" name="Content Placeholder 5"/>
          <p:cNvSpPr>
            <a:spLocks noGrp="1"/>
          </p:cNvSpPr>
          <p:nvPr>
            <p:ph sz="quarter" idx="4"/>
          </p:nvPr>
        </p:nvSpPr>
        <p:spPr>
          <a:xfrm>
            <a:off x="4721227" y="2022474"/>
            <a:ext cx="3965574" cy="4302127"/>
          </a:xfrm>
          <a:noFill/>
          <a:ln w="9525">
            <a:noFill/>
            <a:miter lim="800000"/>
            <a:headEnd/>
            <a:tailEnd/>
          </a:ln>
          <a:effectLst/>
        </p:spPr>
        <p:txBody>
          <a:bodyPr vert="horz" wrap="square" lIns="102404" tIns="51202" rIns="102404" bIns="51202" numCol="1" anchor="t" anchorCtr="0" compatLnSpc="1">
            <a:prstTxWarp prst="textNoShape">
              <a:avLst/>
            </a:prstTxWarp>
          </a:bodyPr>
          <a:lstStyle>
            <a:lvl1pPr algn="l" rtl="0" eaLnBrk="1" fontAlgn="base" hangingPunct="1">
              <a:lnSpc>
                <a:spcPct val="95000"/>
              </a:lnSpc>
              <a:spcAft>
                <a:spcPct val="5000"/>
              </a:spcAft>
              <a:defRPr lang="en-US" sz="2200" dirty="0" smtClean="0">
                <a:solidFill>
                  <a:schemeClr val="tx1"/>
                </a:solidFill>
                <a:latin typeface="+mn-lt"/>
                <a:ea typeface="+mn-ea"/>
                <a:cs typeface="+mn-cs"/>
              </a:defRPr>
            </a:lvl1pPr>
            <a:lvl2pPr algn="l" rtl="0" eaLnBrk="1" fontAlgn="base" hangingPunct="1">
              <a:lnSpc>
                <a:spcPct val="95000"/>
              </a:lnSpc>
              <a:spcAft>
                <a:spcPct val="5000"/>
              </a:spcAft>
              <a:defRPr lang="en-US" sz="2000" dirty="0" smtClean="0">
                <a:solidFill>
                  <a:schemeClr val="tx1"/>
                </a:solidFill>
                <a:latin typeface="+mn-lt"/>
                <a:ea typeface="+mn-ea"/>
                <a:cs typeface="+mn-cs"/>
              </a:defRPr>
            </a:lvl2pPr>
            <a:lvl3pPr algn="l" rtl="0" eaLnBrk="1" fontAlgn="base" hangingPunct="1">
              <a:lnSpc>
                <a:spcPct val="95000"/>
              </a:lnSpc>
              <a:spcAft>
                <a:spcPct val="5000"/>
              </a:spcAft>
              <a:defRPr lang="en-US" sz="1800" dirty="0" smtClean="0">
                <a:solidFill>
                  <a:schemeClr val="tx1"/>
                </a:solidFill>
                <a:latin typeface="+mn-lt"/>
                <a:ea typeface="+mn-ea"/>
                <a:cs typeface="+mn-cs"/>
              </a:defRPr>
            </a:lvl3pPr>
            <a:lvl4pPr algn="l" rtl="0" eaLnBrk="1" fontAlgn="base" hangingPunct="1">
              <a:lnSpc>
                <a:spcPct val="95000"/>
              </a:lnSpc>
              <a:spcAft>
                <a:spcPct val="5000"/>
              </a:spcAft>
              <a:defRPr lang="en-US" sz="1500" dirty="0" smtClean="0">
                <a:solidFill>
                  <a:schemeClr val="tx1"/>
                </a:solidFill>
                <a:latin typeface="+mn-lt"/>
                <a:ea typeface="+mn-ea"/>
                <a:cs typeface="+mn-cs"/>
              </a:defRPr>
            </a:lvl4pPr>
            <a:lvl5pPr algn="l" rtl="0" eaLnBrk="1" fontAlgn="base" hangingPunct="1">
              <a:lnSpc>
                <a:spcPct val="95000"/>
              </a:lnSpc>
              <a:spcAft>
                <a:spcPct val="5000"/>
              </a:spcAft>
              <a:defRPr lang="en-US" sz="13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0"/>
          </p:nvPr>
        </p:nvSpPr>
        <p:spPr/>
        <p:txBody>
          <a:bodyPr/>
          <a:lstStyle/>
          <a:p>
            <a:fld id="{E0D3632C-CC20-45BB-95E2-257CAA2A0A42}" type="slidenum">
              <a:rPr>
                <a:solidFill>
                  <a:srgbClr val="7D7D7D"/>
                </a:solidFill>
              </a:rPr>
              <a:pPr/>
              <a:t>‹nr.›</a:t>
            </a:fld>
            <a:endParaRPr>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57882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57200" y="361951"/>
            <a:ext cx="8229600" cy="475488"/>
          </a:xfrm>
          <a:noFill/>
          <a:ln w="9525">
            <a:noFill/>
            <a:miter lim="800000"/>
            <a:headEnd/>
            <a:tailEnd/>
          </a:ln>
          <a:effectLst/>
        </p:spPr>
        <p:txBody>
          <a:bodyPr vert="horz" wrap="square" lIns="102404" tIns="51202" rIns="102404" bIns="51202" numCol="1" anchor="t" anchorCtr="0" compatLnSpc="1">
            <a:prstTxWarp prst="textNoShape">
              <a:avLst/>
            </a:prstTxWarp>
          </a:bodyPr>
          <a:lstStyle>
            <a:lvl1pPr algn="l" rtl="0" eaLnBrk="1" fontAlgn="base" hangingPunct="1">
              <a:lnSpc>
                <a:spcPct val="90000"/>
              </a:lnSpc>
              <a:spcBef>
                <a:spcPct val="0"/>
              </a:spcBef>
              <a:spcAft>
                <a:spcPct val="0"/>
              </a:spcAft>
              <a:defRPr lang="en-US" sz="3200" b="1" dirty="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4419600"/>
            <a:ext cx="8229600" cy="639763"/>
          </a:xfrm>
          <a:noFill/>
          <a:ln w="9525">
            <a:noFill/>
            <a:miter lim="800000"/>
            <a:headEnd/>
            <a:tailEnd/>
          </a:ln>
          <a:effectLst/>
        </p:spPr>
        <p:txBody>
          <a:bodyPr vert="horz" wrap="square" lIns="102404" tIns="51202" rIns="102404" bIns="51202" numCol="1" anchor="t" anchorCtr="0" compatLnSpc="1">
            <a:prstTxWarp prst="textNoShape">
              <a:avLst/>
            </a:prstTxWarp>
          </a:bodyPr>
          <a:lstStyle>
            <a:lvl1pPr marL="0" indent="0">
              <a:spcBef>
                <a:spcPts val="0"/>
              </a:spcBef>
              <a:spcAft>
                <a:spcPts val="0"/>
              </a:spcAft>
              <a:buNone/>
              <a:defRPr lang="en-US" sz="2000" b="0" dirty="0" smtClean="0">
                <a:solidFill>
                  <a:schemeClr val="bg2"/>
                </a:solidFill>
                <a:latin typeface="+mn-lt"/>
                <a:ea typeface="+mn-ea"/>
                <a:cs typeface="+mn-cs"/>
              </a:defRPr>
            </a:lvl1pPr>
            <a:lvl2pPr marL="512017" indent="0">
              <a:buNone/>
              <a:defRPr sz="2200" b="1"/>
            </a:lvl2pPr>
            <a:lvl3pPr marL="1024034" indent="0">
              <a:buNone/>
              <a:defRPr sz="2000" b="1"/>
            </a:lvl3pPr>
            <a:lvl4pPr marL="1536051" indent="0">
              <a:buNone/>
              <a:defRPr sz="1800" b="1"/>
            </a:lvl4pPr>
            <a:lvl5pPr marL="2048069" indent="0">
              <a:buNone/>
              <a:defRPr sz="1800" b="1"/>
            </a:lvl5pPr>
            <a:lvl6pPr marL="2560086" indent="0">
              <a:buNone/>
              <a:defRPr sz="1800" b="1"/>
            </a:lvl6pPr>
            <a:lvl7pPr marL="3072103" indent="0">
              <a:buNone/>
              <a:defRPr sz="1800" b="1"/>
            </a:lvl7pPr>
            <a:lvl8pPr marL="3584120" indent="0">
              <a:buNone/>
              <a:defRPr sz="1800" b="1"/>
            </a:lvl8pPr>
            <a:lvl9pPr marL="4096138" indent="0">
              <a:buNone/>
              <a:defRPr sz="1800" b="1"/>
            </a:lvl9pPr>
          </a:lstStyle>
          <a:p>
            <a:pPr marL="0" lvl="0" indent="0" algn="l" rtl="0" eaLnBrk="1" fontAlgn="base" hangingPunct="1">
              <a:lnSpc>
                <a:spcPct val="95000"/>
              </a:lnSpc>
              <a:spcBef>
                <a:spcPts val="0"/>
              </a:spcBef>
              <a:spcAft>
                <a:spcPts val="0"/>
              </a:spcAft>
              <a:buNone/>
            </a:pPr>
            <a:r>
              <a:rPr lang="en-US" smtClean="0"/>
              <a:t>Click to edit Master text styles</a:t>
            </a:r>
          </a:p>
        </p:txBody>
      </p:sp>
      <p:sp>
        <p:nvSpPr>
          <p:cNvPr id="4" name="Content Placeholder 3"/>
          <p:cNvSpPr>
            <a:spLocks noGrp="1"/>
          </p:cNvSpPr>
          <p:nvPr>
            <p:ph sz="half" idx="2"/>
          </p:nvPr>
        </p:nvSpPr>
        <p:spPr>
          <a:xfrm>
            <a:off x="457200" y="1676402"/>
            <a:ext cx="8229600" cy="2549526"/>
          </a:xfrm>
          <a:noFill/>
          <a:ln w="9525">
            <a:noFill/>
            <a:miter lim="800000"/>
            <a:headEnd/>
            <a:tailEnd/>
          </a:ln>
          <a:effectLst/>
        </p:spPr>
        <p:txBody>
          <a:bodyPr vert="horz" wrap="square" lIns="102404" tIns="51202" rIns="102404" bIns="51202" numCol="1" anchor="b" anchorCtr="0" compatLnSpc="1">
            <a:prstTxWarp prst="textNoShape">
              <a:avLst/>
            </a:prstTxWarp>
            <a:noAutofit/>
          </a:bodyPr>
          <a:lstStyle>
            <a:lvl1pPr marL="126227" indent="-126227" algn="l" rtl="0" eaLnBrk="1" fontAlgn="base" hangingPunct="1">
              <a:lnSpc>
                <a:spcPct val="100000"/>
              </a:lnSpc>
              <a:spcBef>
                <a:spcPts val="0"/>
              </a:spcBef>
              <a:spcAft>
                <a:spcPts val="672"/>
              </a:spcAft>
              <a:defRPr lang="en-US" sz="2700" dirty="0">
                <a:solidFill>
                  <a:schemeClr val="accent1"/>
                </a:solidFill>
                <a:latin typeface="+mn-lt"/>
                <a:ea typeface="+mn-ea"/>
                <a:cs typeface="+mn-cs"/>
              </a:defRPr>
            </a:lvl1pPr>
            <a:lvl2pPr marL="193785" indent="-192007" algn="l" rtl="0" eaLnBrk="1" fontAlgn="base" hangingPunct="1">
              <a:lnSpc>
                <a:spcPct val="95000"/>
              </a:lnSpc>
              <a:spcAft>
                <a:spcPct val="5000"/>
              </a:spcAft>
              <a:defRPr lang="en-US" sz="2700" dirty="0" smtClean="0">
                <a:solidFill>
                  <a:schemeClr val="accent1"/>
                </a:solidFill>
                <a:latin typeface="+mn-lt"/>
                <a:ea typeface="+mn-ea"/>
                <a:cs typeface="+mn-cs"/>
              </a:defRPr>
            </a:lvl2pPr>
            <a:lvl3pPr marL="385791" indent="-193785" algn="l" rtl="0" eaLnBrk="1" fontAlgn="base" hangingPunct="1">
              <a:lnSpc>
                <a:spcPct val="95000"/>
              </a:lnSpc>
              <a:spcAft>
                <a:spcPct val="5000"/>
              </a:spcAft>
              <a:defRPr lang="en-US" sz="2700" dirty="0" smtClean="0">
                <a:solidFill>
                  <a:schemeClr val="accent1"/>
                </a:solidFill>
                <a:latin typeface="+mn-lt"/>
                <a:ea typeface="+mn-ea"/>
                <a:cs typeface="+mn-cs"/>
              </a:defRPr>
            </a:lvl3pPr>
            <a:lvl4pPr marL="579575" indent="-190229" algn="l" rtl="0" eaLnBrk="1" fontAlgn="base" hangingPunct="1">
              <a:lnSpc>
                <a:spcPct val="95000"/>
              </a:lnSpc>
              <a:spcAft>
                <a:spcPct val="5000"/>
              </a:spcAft>
              <a:defRPr lang="en-US" sz="2700" dirty="0" smtClean="0">
                <a:solidFill>
                  <a:schemeClr val="accent1"/>
                </a:solidFill>
                <a:latin typeface="+mn-lt"/>
                <a:ea typeface="+mn-ea"/>
                <a:cs typeface="+mn-cs"/>
              </a:defRPr>
            </a:lvl4pPr>
            <a:lvl5pPr marL="771581" indent="-192007" algn="l" rtl="0" eaLnBrk="1" fontAlgn="base" hangingPunct="1">
              <a:lnSpc>
                <a:spcPct val="95000"/>
              </a:lnSpc>
              <a:spcAft>
                <a:spcPct val="5000"/>
              </a:spcAft>
              <a:tabLst/>
              <a:defRPr lang="en-US" sz="2700" dirty="0">
                <a:solidFill>
                  <a:schemeClr val="accent1"/>
                </a:solidFill>
                <a:latin typeface="+mn-lt"/>
                <a:ea typeface="+mn-ea"/>
                <a:cs typeface="+mn-cs"/>
              </a:defRPr>
            </a:lvl5pPr>
            <a:lvl6pPr>
              <a:defRPr sz="1800"/>
            </a:lvl6pPr>
            <a:lvl7pPr>
              <a:defRPr sz="1800"/>
            </a:lvl7pPr>
            <a:lvl8pPr>
              <a:defRPr sz="1800"/>
            </a:lvl8pPr>
            <a:lvl9pPr>
              <a:defRPr sz="1800"/>
            </a:lvl9pPr>
          </a:lstStyle>
          <a:p>
            <a:pPr lvl="0"/>
            <a:r>
              <a:rPr lang="en-US" dirty="0" smtClean="0"/>
              <a:t>Click to edit Master text styles</a:t>
            </a:r>
          </a:p>
        </p:txBody>
      </p:sp>
      <p:sp>
        <p:nvSpPr>
          <p:cNvPr id="9" name="Slide Number Placeholder 8"/>
          <p:cNvSpPr>
            <a:spLocks noGrp="1"/>
          </p:cNvSpPr>
          <p:nvPr>
            <p:ph type="sldNum" sz="quarter" idx="10"/>
          </p:nvPr>
        </p:nvSpPr>
        <p:spPr/>
        <p:txBody>
          <a:bodyPr/>
          <a:lstStyle/>
          <a:p>
            <a:fld id="{E0D3632C-CC20-45BB-95E2-257CAA2A0A42}" type="slidenum">
              <a:rPr>
                <a:solidFill>
                  <a:srgbClr val="7D7D7D"/>
                </a:solidFill>
              </a:rPr>
              <a:pPr/>
              <a:t>‹nr.›</a:t>
            </a:fld>
            <a:endParaRPr>
              <a:solidFill>
                <a:srgbClr val="7D7D7D"/>
              </a:solidFill>
            </a:endParaRPr>
          </a:p>
        </p:txBody>
      </p:sp>
      <p:sp>
        <p:nvSpPr>
          <p:cNvPr id="10" name="Footer Placeholder 9"/>
          <p:cNvSpPr>
            <a:spLocks noGrp="1"/>
          </p:cNvSpPr>
          <p:nvPr>
            <p:ph type="ftr" sz="quarter" idx="11"/>
          </p:nvPr>
        </p:nvSpPr>
        <p:spPr/>
        <p:txBody>
          <a:bodyPr/>
          <a:lstStyle/>
          <a:p>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76928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egue">
    <p:spTree>
      <p:nvGrpSpPr>
        <p:cNvPr id="1" name=""/>
        <p:cNvGrpSpPr/>
        <p:nvPr/>
      </p:nvGrpSpPr>
      <p:grpSpPr>
        <a:xfrm>
          <a:off x="0" y="0"/>
          <a:ext cx="0" cy="0"/>
          <a:chOff x="0" y="0"/>
          <a:chExt cx="0" cy="0"/>
        </a:xfrm>
      </p:grpSpPr>
      <p:sp>
        <p:nvSpPr>
          <p:cNvPr id="3" name="Rectangle 2"/>
          <p:cNvSpPr/>
          <p:nvPr/>
        </p:nvSpPr>
        <p:spPr>
          <a:xfrm>
            <a:off x="0" y="0"/>
            <a:ext cx="9144000" cy="5541190"/>
          </a:xfrm>
          <a:prstGeom prst="rect">
            <a:avLst/>
          </a:prstGeom>
          <a:solidFill>
            <a:srgbClr val="BB0D2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102404" tIns="51202" rIns="102404" bIns="51202" anchor="ctr"/>
          <a:lstStyle/>
          <a:p>
            <a:pPr algn="ctr" defTabSz="512017" fontAlgn="auto">
              <a:lnSpc>
                <a:spcPct val="90000"/>
              </a:lnSpc>
              <a:spcBef>
                <a:spcPts val="0"/>
              </a:spcBef>
              <a:spcAft>
                <a:spcPts val="0"/>
              </a:spcAft>
              <a:defRPr/>
            </a:pPr>
            <a:endParaRPr lang="en-US" sz="2000" dirty="0">
              <a:solidFill>
                <a:srgbClr val="FFFFFF"/>
              </a:solidFill>
              <a:latin typeface="Arial"/>
            </a:endParaRPr>
          </a:p>
        </p:txBody>
      </p:sp>
      <p:sp>
        <p:nvSpPr>
          <p:cNvPr id="5" name="Rectangle 4"/>
          <p:cNvSpPr>
            <a:spLocks noChangeArrowheads="1"/>
          </p:cNvSpPr>
          <p:nvPr/>
        </p:nvSpPr>
        <p:spPr bwMode="auto">
          <a:xfrm>
            <a:off x="0" y="0"/>
            <a:ext cx="9144000" cy="1828800"/>
          </a:xfrm>
          <a:prstGeom prst="rect">
            <a:avLst/>
          </a:prstGeom>
          <a:solidFill>
            <a:schemeClr val="bg1"/>
          </a:solidFill>
          <a:ln>
            <a:noFill/>
          </a:ln>
          <a:effectLst>
            <a:outerShdw blurRad="63500" dist="38100" dir="5400000" algn="t" rotWithShape="0">
              <a:srgbClr val="000000">
                <a:alpha val="39999"/>
              </a:srgbClr>
            </a:outerShdw>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a:solidFill>
                  <a:srgbClr val="000000"/>
                </a:solidFill>
                <a:miter lim="800000"/>
                <a:headEnd/>
                <a:tailEnd/>
              </a14:hiddenLine>
            </a:ext>
          </a:extLst>
        </p:spPr>
        <p:txBody>
          <a:bodyPr lIns="102404" tIns="51202" rIns="102404" bIns="51202" anchor="ctr"/>
          <a:lstStyle/>
          <a:p>
            <a:pPr algn="ctr" defTabSz="512017" fontAlgn="auto">
              <a:lnSpc>
                <a:spcPct val="90000"/>
              </a:lnSpc>
              <a:spcBef>
                <a:spcPts val="0"/>
              </a:spcBef>
              <a:spcAft>
                <a:spcPts val="0"/>
              </a:spcAft>
              <a:defRPr/>
            </a:pPr>
            <a:endParaRPr lang="en-US" sz="2000">
              <a:solidFill>
                <a:srgbClr val="FFFFFF"/>
              </a:solidFill>
              <a:latin typeface="Arial"/>
              <a:ea typeface="ＭＳ Ｐゴシック" charset="0"/>
              <a:cs typeface="Arial" charset="0"/>
            </a:endParaRPr>
          </a:p>
        </p:txBody>
      </p:sp>
      <p:sp>
        <p:nvSpPr>
          <p:cNvPr id="7" name="Slide Number Placeholder 5"/>
          <p:cNvSpPr txBox="1">
            <a:spLocks/>
          </p:cNvSpPr>
          <p:nvPr/>
        </p:nvSpPr>
        <p:spPr>
          <a:xfrm>
            <a:off x="457201" y="6508751"/>
            <a:ext cx="396875" cy="365125"/>
          </a:xfrm>
          <a:prstGeom prst="rect">
            <a:avLst/>
          </a:prstGeom>
        </p:spPr>
        <p:txBody>
          <a:bodyPr lIns="102404" tIns="51202" rIns="102404" bIns="51202"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fld id="{826B47BD-5D84-7E46-8403-5DAC01F08289}" type="slidenum">
              <a:rPr lang="en-US" sz="1000" smtClean="0">
                <a:solidFill>
                  <a:srgbClr val="7F7F7F"/>
                </a:solidFill>
              </a:rPr>
              <a:pPr eaLnBrk="1" hangingPunct="1">
                <a:lnSpc>
                  <a:spcPct val="90000"/>
                </a:lnSpc>
              </a:pPr>
              <a:t>‹nr.›</a:t>
            </a:fld>
            <a:endParaRPr lang="en-US" sz="1000" smtClean="0">
              <a:solidFill>
                <a:srgbClr val="7F7F7F"/>
              </a:solidFill>
            </a:endParaRPr>
          </a:p>
        </p:txBody>
      </p:sp>
      <p:sp>
        <p:nvSpPr>
          <p:cNvPr id="8" name="Footer Placeholder 4"/>
          <p:cNvSpPr txBox="1">
            <a:spLocks/>
          </p:cNvSpPr>
          <p:nvPr/>
        </p:nvSpPr>
        <p:spPr>
          <a:xfrm>
            <a:off x="685800" y="6508751"/>
            <a:ext cx="2895600" cy="365125"/>
          </a:xfrm>
          <a:prstGeom prst="rect">
            <a:avLst/>
          </a:prstGeom>
        </p:spPr>
        <p:txBody>
          <a:bodyPr lIns="102404" tIns="51202" rIns="102404" bIns="51202" anchor="ctr"/>
          <a:lstStyle>
            <a:lvl1pPr>
              <a:defRPr>
                <a:solidFill>
                  <a:schemeClr val="accent5"/>
                </a:solidFill>
              </a:defRPr>
            </a:lvl1pPr>
          </a:lstStyle>
          <a:p>
            <a:pPr fontAlgn="auto">
              <a:lnSpc>
                <a:spcPct val="90000"/>
              </a:lnSpc>
              <a:spcBef>
                <a:spcPts val="0"/>
              </a:spcBef>
              <a:spcAft>
                <a:spcPts val="0"/>
              </a:spcAft>
              <a:defRPr/>
            </a:pPr>
            <a:r>
              <a:rPr lang="en-US" sz="1000" dirty="0" smtClean="0">
                <a:solidFill>
                  <a:srgbClr val="FFFFFF">
                    <a:lumMod val="50000"/>
                  </a:srgbClr>
                </a:solidFill>
                <a:latin typeface="Arial"/>
                <a:ea typeface="ＭＳ Ｐゴシック" charset="0"/>
                <a:cs typeface="Arial" charset="0"/>
              </a:rPr>
              <a:t>Google confidential</a:t>
            </a:r>
            <a:endParaRPr lang="en-US" sz="1000" dirty="0">
              <a:solidFill>
                <a:srgbClr val="FFFFFF">
                  <a:lumMod val="50000"/>
                </a:srgbClr>
              </a:solidFill>
              <a:latin typeface="Arial"/>
              <a:ea typeface="ＭＳ Ｐゴシック" charset="0"/>
              <a:cs typeface="Arial" charset="0"/>
            </a:endParaRPr>
          </a:p>
        </p:txBody>
      </p:sp>
      <p:sp>
        <p:nvSpPr>
          <p:cNvPr id="2" name="Title 1"/>
          <p:cNvSpPr>
            <a:spLocks noGrp="1"/>
          </p:cNvSpPr>
          <p:nvPr>
            <p:ph type="ctrTitle"/>
          </p:nvPr>
        </p:nvSpPr>
        <p:spPr bwMode="white">
          <a:xfrm>
            <a:off x="476250" y="2797177"/>
            <a:ext cx="7772400" cy="1470026"/>
          </a:xfrm>
        </p:spPr>
        <p:txBody>
          <a:bodyPr anchor="ctr">
            <a:noAutofit/>
          </a:bodyPr>
          <a:lstStyle>
            <a:lvl1pPr algn="l">
              <a:defRPr sz="5300">
                <a:solidFill>
                  <a:schemeClr val="bg1"/>
                </a:solidFill>
                <a:latin typeface="+mj-lt"/>
                <a:cs typeface="Arial" pitchFamily="34" charset="0"/>
              </a:defRPr>
            </a:lvl1pPr>
          </a:lstStyle>
          <a:p>
            <a:r>
              <a:rPr lang="en-US" smtClean="0"/>
              <a:t>Click to edit Master title style</a:t>
            </a:r>
            <a:endParaRPr lang="en-US" dirty="0"/>
          </a:p>
        </p:txBody>
      </p:sp>
      <p:sp>
        <p:nvSpPr>
          <p:cNvPr id="10" name="Date Placeholder 3"/>
          <p:cNvSpPr>
            <a:spLocks noGrp="1"/>
          </p:cNvSpPr>
          <p:nvPr>
            <p:ph type="dt" sz="half" idx="10"/>
          </p:nvPr>
        </p:nvSpPr>
        <p:spPr>
          <a:xfrm>
            <a:off x="6553200" y="6340476"/>
            <a:ext cx="2133600" cy="365125"/>
          </a:xfrm>
          <a:prstGeom prst="rect">
            <a:avLst/>
          </a:prstGeom>
        </p:spPr>
        <p:txBody>
          <a:bodyPr vert="horz" wrap="square" lIns="102404" tIns="51202" rIns="102404" bIns="51202" numCol="1" anchor="t" anchorCtr="0" compatLnSpc="1">
            <a:prstTxWarp prst="textNoShape">
              <a:avLst/>
            </a:prstTxWarp>
          </a:bodyPr>
          <a:lstStyle>
            <a:lvl1pPr defTabSz="512017">
              <a:lnSpc>
                <a:spcPct val="90000"/>
              </a:lnSpc>
              <a:defRPr/>
            </a:lvl1pPr>
          </a:lstStyle>
          <a:p>
            <a:fld id="{214E230F-078E-C04E-AE59-A10FC6C72928}" type="datetimeFigureOut">
              <a:rPr lang="en-US" sz="2000" smtClean="0">
                <a:solidFill>
                  <a:prstClr val="black"/>
                </a:solidFill>
                <a:ea typeface="ＭＳ Ｐゴシック" charset="0"/>
                <a:cs typeface="Arial" charset="0"/>
              </a:rPr>
              <a:pPr/>
              <a:t>30/05/12</a:t>
            </a:fld>
            <a:endParaRPr lang="en-US" sz="2000" smtClean="0">
              <a:solidFill>
                <a:prstClr val="black"/>
              </a:solidFill>
              <a:ea typeface="ＭＳ Ｐゴシック"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787621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sz="quarter" idx="10"/>
          </p:nvPr>
        </p:nvSpPr>
        <p:spPr>
          <a:ln/>
        </p:spPr>
        <p:txBody>
          <a:bodyPr/>
          <a:lstStyle>
            <a:lvl1pPr>
              <a:defRPr/>
            </a:lvl1pPr>
          </a:lstStyle>
          <a:p>
            <a:fld id="{14A2426C-7DA4-A240-97D1-0661C291D28D}" type="slidenum">
              <a:rPr>
                <a:solidFill>
                  <a:srgbClr val="7D7D7D"/>
                </a:solidFill>
              </a:rPr>
              <a:pPr/>
              <a:t>‹nr.›</a:t>
            </a:fld>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94252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62"/>
            <a:ext cx="7773293" cy="1470049"/>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824" y="3886652"/>
            <a:ext cx="6400354" cy="1752450"/>
          </a:xfrm>
        </p:spPr>
        <p:txBody>
          <a:bodyPr/>
          <a:lstStyle>
            <a:lvl1pPr marL="0" indent="0" algn="ctr">
              <a:buNone/>
              <a:defRPr/>
            </a:lvl1pPr>
            <a:lvl2pPr marL="320718" indent="0" algn="ctr">
              <a:buNone/>
              <a:defRPr/>
            </a:lvl2pPr>
            <a:lvl3pPr marL="641437" indent="0" algn="ctr">
              <a:buNone/>
              <a:defRPr/>
            </a:lvl3pPr>
            <a:lvl4pPr marL="962149" indent="0" algn="ctr">
              <a:buNone/>
              <a:defRPr/>
            </a:lvl4pPr>
            <a:lvl5pPr marL="1282873" indent="0" algn="ctr">
              <a:buNone/>
              <a:defRPr/>
            </a:lvl5pPr>
            <a:lvl6pPr marL="1603595" indent="0" algn="ctr">
              <a:buNone/>
              <a:defRPr/>
            </a:lvl6pPr>
            <a:lvl7pPr marL="1924307" indent="0" algn="ctr">
              <a:buNone/>
              <a:defRPr/>
            </a:lvl7pPr>
            <a:lvl8pPr marL="2245030" indent="0" algn="ctr">
              <a:buNone/>
              <a:defRPr/>
            </a:lvl8pPr>
            <a:lvl9pPr marL="2565748" indent="0" algn="ctr">
              <a:buNone/>
              <a:defRPr/>
            </a:lvl9pPr>
          </a:lstStyle>
          <a:p>
            <a:r>
              <a:rPr lang="da-DK" smtClean="0"/>
              <a:t>Click to edit Master subtitle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367922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875475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7"/>
            <a:ext cx="7772176" cy="1361777"/>
          </a:xfrm>
        </p:spPr>
        <p:txBody>
          <a:bodyPr/>
          <a:lstStyle>
            <a:lvl1pPr algn="l">
              <a:defRPr sz="2800" b="1" cap="all"/>
            </a:lvl1pPr>
          </a:lstStyle>
          <a:p>
            <a:r>
              <a:rPr lang="da-DK" smtClean="0"/>
              <a:t>Click to edit Master title style</a:t>
            </a:r>
            <a:endParaRPr lang="en-US"/>
          </a:p>
        </p:txBody>
      </p:sp>
      <p:sp>
        <p:nvSpPr>
          <p:cNvPr id="3" name="Text Placeholder 2"/>
          <p:cNvSpPr>
            <a:spLocks noGrp="1"/>
          </p:cNvSpPr>
          <p:nvPr>
            <p:ph type="body" idx="1"/>
          </p:nvPr>
        </p:nvSpPr>
        <p:spPr>
          <a:xfrm>
            <a:off x="722189" y="2906626"/>
            <a:ext cx="7772176" cy="1500188"/>
          </a:xfrm>
        </p:spPr>
        <p:txBody>
          <a:bodyPr anchor="b"/>
          <a:lstStyle>
            <a:lvl1pPr marL="0" indent="0">
              <a:buNone/>
              <a:defRPr sz="1500"/>
            </a:lvl1pPr>
            <a:lvl2pPr marL="320718" indent="0">
              <a:buNone/>
              <a:defRPr sz="1300"/>
            </a:lvl2pPr>
            <a:lvl3pPr marL="641437" indent="0">
              <a:buNone/>
              <a:defRPr sz="1100"/>
            </a:lvl3pPr>
            <a:lvl4pPr marL="962149" indent="0">
              <a:buNone/>
              <a:defRPr sz="1000"/>
            </a:lvl4pPr>
            <a:lvl5pPr marL="1282873" indent="0">
              <a:buNone/>
              <a:defRPr sz="1000"/>
            </a:lvl5pPr>
            <a:lvl6pPr marL="1603595" indent="0">
              <a:buNone/>
              <a:defRPr sz="1000"/>
            </a:lvl6pPr>
            <a:lvl7pPr marL="1924307" indent="0">
              <a:buNone/>
              <a:defRPr sz="1000"/>
            </a:lvl7pPr>
            <a:lvl8pPr marL="2245030" indent="0">
              <a:buNone/>
              <a:defRPr sz="1000"/>
            </a:lvl8pPr>
            <a:lvl9pPr marL="2565748" indent="0">
              <a:buNone/>
              <a:defRPr sz="1000"/>
            </a:lvl9pPr>
          </a:lstStyle>
          <a:p>
            <a:pPr lvl="0"/>
            <a:r>
              <a:rPr lang="da-DK"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4987348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5414"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25578"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603094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718" indent="0">
              <a:buNone/>
              <a:defRPr sz="1500" b="1"/>
            </a:lvl2pPr>
            <a:lvl3pPr marL="641437" indent="0">
              <a:buNone/>
              <a:defRPr sz="1300" b="1"/>
            </a:lvl3pPr>
            <a:lvl4pPr marL="962149" indent="0">
              <a:buNone/>
              <a:defRPr sz="1100" b="1"/>
            </a:lvl4pPr>
            <a:lvl5pPr marL="1282873" indent="0">
              <a:buNone/>
              <a:defRPr sz="1100" b="1"/>
            </a:lvl5pPr>
            <a:lvl6pPr marL="1603595" indent="0">
              <a:buNone/>
              <a:defRPr sz="1100" b="1"/>
            </a:lvl6pPr>
            <a:lvl7pPr marL="1924307" indent="0">
              <a:buNone/>
              <a:defRPr sz="1100" b="1"/>
            </a:lvl7pPr>
            <a:lvl8pPr marL="2245030" indent="0">
              <a:buNone/>
              <a:defRPr sz="1100" b="1"/>
            </a:lvl8pPr>
            <a:lvl9pPr marL="2565748" indent="0">
              <a:buNone/>
              <a:defRPr sz="1100" b="1"/>
            </a:lvl9pPr>
          </a:lstStyle>
          <a:p>
            <a:pPr lvl="0"/>
            <a:r>
              <a:rPr lang="da-DK" smtClean="0"/>
              <a:t>Click to edit Master text styles</a:t>
            </a:r>
          </a:p>
        </p:txBody>
      </p:sp>
      <p:sp>
        <p:nvSpPr>
          <p:cNvPr id="4" name="Content Placeholder 3"/>
          <p:cNvSpPr>
            <a:spLocks noGrp="1"/>
          </p:cNvSpPr>
          <p:nvPr>
            <p:ph sz="half" idx="2"/>
          </p:nvPr>
        </p:nvSpPr>
        <p:spPr>
          <a:xfrm>
            <a:off x="457647" y="2174380"/>
            <a:ext cx="4039568"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718" indent="0">
              <a:buNone/>
              <a:defRPr sz="1500" b="1"/>
            </a:lvl2pPr>
            <a:lvl3pPr marL="641437" indent="0">
              <a:buNone/>
              <a:defRPr sz="1300" b="1"/>
            </a:lvl3pPr>
            <a:lvl4pPr marL="962149" indent="0">
              <a:buNone/>
              <a:defRPr sz="1100" b="1"/>
            </a:lvl4pPr>
            <a:lvl5pPr marL="1282873" indent="0">
              <a:buNone/>
              <a:defRPr sz="1100" b="1"/>
            </a:lvl5pPr>
            <a:lvl6pPr marL="1603595" indent="0">
              <a:buNone/>
              <a:defRPr sz="1100" b="1"/>
            </a:lvl6pPr>
            <a:lvl7pPr marL="1924307" indent="0">
              <a:buNone/>
              <a:defRPr sz="1100" b="1"/>
            </a:lvl7pPr>
            <a:lvl8pPr marL="2245030" indent="0">
              <a:buNone/>
              <a:defRPr sz="1100" b="1"/>
            </a:lvl8pPr>
            <a:lvl9pPr marL="2565748" indent="0">
              <a:buNone/>
              <a:defRPr sz="1100" b="1"/>
            </a:lvl9pPr>
          </a:lstStyle>
          <a:p>
            <a:pPr lvl="0"/>
            <a:r>
              <a:rPr lang="da-DK" smtClean="0"/>
              <a:t>Click to edit Master text styles</a:t>
            </a:r>
          </a:p>
        </p:txBody>
      </p:sp>
      <p:sp>
        <p:nvSpPr>
          <p:cNvPr id="6" name="Content Placeholder 5"/>
          <p:cNvSpPr>
            <a:spLocks noGrp="1"/>
          </p:cNvSpPr>
          <p:nvPr>
            <p:ph sz="quarter" idx="4"/>
          </p:nvPr>
        </p:nvSpPr>
        <p:spPr>
          <a:xfrm>
            <a:off x="4644555" y="2174380"/>
            <a:ext cx="4041799"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457544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Blank">
    <p:spTree>
      <p:nvGrpSpPr>
        <p:cNvPr id="1" name=""/>
        <p:cNvGrpSpPr/>
        <p:nvPr/>
      </p:nvGrpSpPr>
      <p:grpSpPr>
        <a:xfrm>
          <a:off x="0" y="0"/>
          <a:ext cx="0" cy="0"/>
          <a:chOff x="0" y="0"/>
          <a:chExt cx="0" cy="0"/>
        </a:xfrm>
      </p:grpSpPr>
      <p:sp>
        <p:nvSpPr>
          <p:cNvPr id="4" name="Rektangel 3"/>
          <p:cNvSpPr/>
          <p:nvPr userDrawn="1"/>
        </p:nvSpPr>
        <p:spPr>
          <a:xfrm>
            <a:off x="0" y="0"/>
            <a:ext cx="9144000" cy="614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ubrik 1"/>
          <p:cNvSpPr>
            <a:spLocks noGrp="1"/>
          </p:cNvSpPr>
          <p:nvPr>
            <p:ph type="title"/>
          </p:nvPr>
        </p:nvSpPr>
        <p:spPr>
          <a:xfrm>
            <a:off x="711200" y="1704986"/>
            <a:ext cx="7823200" cy="3391816"/>
          </a:xfrm>
        </p:spPr>
        <p:txBody>
          <a:bodyPr anchor="ctr">
            <a:normAutofit/>
          </a:bodyPr>
          <a:lstStyle>
            <a:lvl1pPr algn="ctr">
              <a:defRPr sz="4400">
                <a:solidFill>
                  <a:srgbClr val="D53D21"/>
                </a:solidFill>
              </a:defRPr>
            </a:lvl1pPr>
          </a:lstStyle>
          <a:p>
            <a:r>
              <a:rPr lang="sv-SE" dirty="0" smtClean="0"/>
              <a:t>Klicka här för att ändra format</a:t>
            </a:r>
            <a:endParaRPr lang="sv-SE"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382711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579674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3" y="273480"/>
            <a:ext cx="3008189" cy="1161975"/>
          </a:xfrm>
        </p:spPr>
        <p:txBody>
          <a:bodyPr anchor="b"/>
          <a:lstStyle>
            <a:lvl1pPr algn="l">
              <a:defRPr sz="1500" b="1"/>
            </a:lvl1pPr>
          </a:lstStyle>
          <a:p>
            <a:r>
              <a:rPr lang="da-DK" smtClean="0"/>
              <a:t>Click to edit Master title style</a:t>
            </a:r>
            <a:endParaRPr lang="en-US"/>
          </a:p>
        </p:txBody>
      </p:sp>
      <p:sp>
        <p:nvSpPr>
          <p:cNvPr id="3" name="Content Placeholder 2"/>
          <p:cNvSpPr>
            <a:spLocks noGrp="1"/>
          </p:cNvSpPr>
          <p:nvPr>
            <p:ph idx="1"/>
          </p:nvPr>
        </p:nvSpPr>
        <p:spPr>
          <a:xfrm>
            <a:off x="3575224" y="273476"/>
            <a:ext cx="5111130" cy="5852295"/>
          </a:xfrm>
        </p:spPr>
        <p:txBody>
          <a:bodyPr/>
          <a:lstStyle>
            <a:lvl1pPr>
              <a:defRPr sz="21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663" y="1435448"/>
            <a:ext cx="3008189" cy="4690318"/>
          </a:xfrm>
        </p:spPr>
        <p:txBody>
          <a:bodyPr/>
          <a:lstStyle>
            <a:lvl1pPr marL="0" indent="0">
              <a:buNone/>
              <a:defRPr sz="1000"/>
            </a:lvl1pPr>
            <a:lvl2pPr marL="320718" indent="0">
              <a:buNone/>
              <a:defRPr sz="800"/>
            </a:lvl2pPr>
            <a:lvl3pPr marL="641437" indent="0">
              <a:buNone/>
              <a:defRPr sz="700"/>
            </a:lvl3pPr>
            <a:lvl4pPr marL="962149" indent="0">
              <a:buNone/>
              <a:defRPr sz="700"/>
            </a:lvl4pPr>
            <a:lvl5pPr marL="1282873" indent="0">
              <a:buNone/>
              <a:defRPr sz="700"/>
            </a:lvl5pPr>
            <a:lvl6pPr marL="1603595" indent="0">
              <a:buNone/>
              <a:defRPr sz="700"/>
            </a:lvl6pPr>
            <a:lvl7pPr marL="1924307" indent="0">
              <a:buNone/>
              <a:defRPr sz="700"/>
            </a:lvl7pPr>
            <a:lvl8pPr marL="2245030" indent="0">
              <a:buNone/>
              <a:defRPr sz="700"/>
            </a:lvl8pPr>
            <a:lvl9pPr marL="2565748" indent="0">
              <a:buNone/>
              <a:defRPr sz="700"/>
            </a:lvl9pPr>
          </a:lstStyle>
          <a:p>
            <a:pPr lvl="0"/>
            <a:r>
              <a:rPr lang="da-DK"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265589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1" y="4800825"/>
            <a:ext cx="5486177" cy="567034"/>
          </a:xfrm>
        </p:spPr>
        <p:txBody>
          <a:bodyPr anchor="b"/>
          <a:lstStyle>
            <a:lvl1pPr algn="l">
              <a:defRPr sz="1500" b="1"/>
            </a:lvl1pPr>
          </a:lstStyle>
          <a:p>
            <a:r>
              <a:rPr lang="da-DK" smtClean="0"/>
              <a:t>Click to edit Master title style</a:t>
            </a:r>
            <a:endParaRPr lang="en-US"/>
          </a:p>
        </p:txBody>
      </p:sp>
      <p:sp>
        <p:nvSpPr>
          <p:cNvPr id="3" name="Picture Placeholder 2"/>
          <p:cNvSpPr>
            <a:spLocks noGrp="1"/>
          </p:cNvSpPr>
          <p:nvPr>
            <p:ph type="pic" idx="1"/>
          </p:nvPr>
        </p:nvSpPr>
        <p:spPr>
          <a:xfrm>
            <a:off x="1792651" y="612801"/>
            <a:ext cx="5486177" cy="4114355"/>
          </a:xfrm>
        </p:spPr>
        <p:txBody>
          <a:bodyPr/>
          <a:lstStyle>
            <a:lvl1pPr marL="0" indent="0">
              <a:buNone/>
              <a:defRPr sz="2100"/>
            </a:lvl1pPr>
            <a:lvl2pPr marL="320718" indent="0">
              <a:buNone/>
              <a:defRPr sz="2000"/>
            </a:lvl2pPr>
            <a:lvl3pPr marL="641437" indent="0">
              <a:buNone/>
              <a:defRPr sz="1700"/>
            </a:lvl3pPr>
            <a:lvl4pPr marL="962149" indent="0">
              <a:buNone/>
              <a:defRPr sz="1500"/>
            </a:lvl4pPr>
            <a:lvl5pPr marL="1282873" indent="0">
              <a:buNone/>
              <a:defRPr sz="1500"/>
            </a:lvl5pPr>
            <a:lvl6pPr marL="1603595" indent="0">
              <a:buNone/>
              <a:defRPr sz="1500"/>
            </a:lvl6pPr>
            <a:lvl7pPr marL="1924307" indent="0">
              <a:buNone/>
              <a:defRPr sz="1500"/>
            </a:lvl7pPr>
            <a:lvl8pPr marL="2245030" indent="0">
              <a:buNone/>
              <a:defRPr sz="1500"/>
            </a:lvl8pPr>
            <a:lvl9pPr marL="2565748" indent="0">
              <a:buNone/>
              <a:defRPr sz="1500"/>
            </a:lvl9pPr>
          </a:lstStyle>
          <a:p>
            <a:endParaRPr lang="en-US"/>
          </a:p>
        </p:txBody>
      </p:sp>
      <p:sp>
        <p:nvSpPr>
          <p:cNvPr id="4" name="Text Placeholder 3"/>
          <p:cNvSpPr>
            <a:spLocks noGrp="1"/>
          </p:cNvSpPr>
          <p:nvPr>
            <p:ph type="body" sz="half" idx="2"/>
          </p:nvPr>
        </p:nvSpPr>
        <p:spPr>
          <a:xfrm>
            <a:off x="1792651" y="5367873"/>
            <a:ext cx="5486177" cy="804788"/>
          </a:xfrm>
        </p:spPr>
        <p:txBody>
          <a:bodyPr/>
          <a:lstStyle>
            <a:lvl1pPr marL="0" indent="0">
              <a:buNone/>
              <a:defRPr sz="1000"/>
            </a:lvl1pPr>
            <a:lvl2pPr marL="320718" indent="0">
              <a:buNone/>
              <a:defRPr sz="800"/>
            </a:lvl2pPr>
            <a:lvl3pPr marL="641437" indent="0">
              <a:buNone/>
              <a:defRPr sz="700"/>
            </a:lvl3pPr>
            <a:lvl4pPr marL="962149" indent="0">
              <a:buNone/>
              <a:defRPr sz="700"/>
            </a:lvl4pPr>
            <a:lvl5pPr marL="1282873" indent="0">
              <a:buNone/>
              <a:defRPr sz="700"/>
            </a:lvl5pPr>
            <a:lvl6pPr marL="1603595" indent="0">
              <a:buNone/>
              <a:defRPr sz="700"/>
            </a:lvl6pPr>
            <a:lvl7pPr marL="1924307" indent="0">
              <a:buNone/>
              <a:defRPr sz="700"/>
            </a:lvl7pPr>
            <a:lvl8pPr marL="2245030" indent="0">
              <a:buNone/>
              <a:defRPr sz="700"/>
            </a:lvl8pPr>
            <a:lvl9pPr marL="2565748" indent="0">
              <a:buNone/>
              <a:defRPr sz="700"/>
            </a:lvl9pPr>
          </a:lstStyle>
          <a:p>
            <a:pPr lvl="0"/>
            <a:r>
              <a:rPr lang="da-DK"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9781391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808539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61655"/>
            <a:ext cx="2058293" cy="6496348"/>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5415" y="361655"/>
            <a:ext cx="6067723" cy="6496348"/>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6966221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a:xfrm>
            <a:off x="8686800" y="6400801"/>
            <a:ext cx="457200" cy="280419"/>
          </a:xfrm>
          <a:prstGeom prst="rect">
            <a:avLst/>
          </a:prstGeom>
        </p:spPr>
        <p:txBody>
          <a:bodyPr lIns="102172" tIns="51084" rIns="102172" bIns="51084"/>
          <a:lstStyle/>
          <a:p>
            <a:fld id="{E0D3632C-CC20-45BB-95E2-257CAA2A0A42}" type="slidenum">
              <a:rPr lang="en-US" smtClean="0"/>
              <a:pPr/>
              <a:t>‹nr.›</a:t>
            </a:fld>
            <a:endParaRPr lang="en-US"/>
          </a:p>
        </p:txBody>
      </p:sp>
      <p:sp>
        <p:nvSpPr>
          <p:cNvPr id="5" name="Footer Placeholder 4"/>
          <p:cNvSpPr>
            <a:spLocks noGrp="1"/>
          </p:cNvSpPr>
          <p:nvPr>
            <p:ph type="ftr" sz="quarter" idx="11"/>
          </p:nvPr>
        </p:nvSpPr>
        <p:spPr>
          <a:xfrm>
            <a:off x="457200" y="6400801"/>
            <a:ext cx="6096000" cy="280419"/>
          </a:xfrm>
          <a:prstGeom prst="rect">
            <a:avLst/>
          </a:prstGeom>
        </p:spPr>
        <p:txBody>
          <a:bodyPr lIns="102172" tIns="51084" rIns="102172" bIns="51084"/>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60780071"/>
      </p:ext>
    </p:extLst>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3pPr marL="457736" indent="-226490">
              <a:defRPr/>
            </a:lvl3pPr>
            <a:lvl4pPr marL="682639" indent="-223319">
              <a:defRPr/>
            </a:lvl4pPr>
            <a:lvl5pPr marL="910718" indent="-22649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a:xfrm>
            <a:off x="8686800" y="6400804"/>
            <a:ext cx="457200" cy="206196"/>
          </a:xfrm>
          <a:prstGeom prst="rect">
            <a:avLst/>
          </a:prstGeom>
        </p:spPr>
        <p:txBody>
          <a:bodyPr lIns="64288" tIns="32144" rIns="64288" bIns="32144"/>
          <a:lstStyle/>
          <a:p>
            <a:fld id="{E0D3632C-CC20-45BB-95E2-257CAA2A0A42}" type="slidenum">
              <a:rPr>
                <a:solidFill>
                  <a:srgbClr val="7D7D7D"/>
                </a:solidFill>
              </a:rPr>
              <a:pPr/>
              <a:t>‹nr.›</a:t>
            </a:fld>
            <a:endParaRPr dirty="0">
              <a:solidFill>
                <a:srgbClr val="7D7D7D"/>
              </a:solidFill>
            </a:endParaRPr>
          </a:p>
        </p:txBody>
      </p:sp>
      <p:sp>
        <p:nvSpPr>
          <p:cNvPr id="6" name="Footer Placeholder 5"/>
          <p:cNvSpPr>
            <a:spLocks noGrp="1"/>
          </p:cNvSpPr>
          <p:nvPr>
            <p:ph type="ftr" sz="quarter" idx="11"/>
          </p:nvPr>
        </p:nvSpPr>
        <p:spPr>
          <a:xfrm>
            <a:off x="457200" y="6400804"/>
            <a:ext cx="6096000" cy="206196"/>
          </a:xfrm>
          <a:prstGeom prst="rect">
            <a:avLst/>
          </a:prstGeom>
        </p:spPr>
        <p:txBody>
          <a:bodyPr lIns="64288" tIns="32144" rIns="64288" bIns="32144"/>
          <a:lstStyle/>
          <a:p>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34865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One line Title w/ Subtitle only">
    <p:spTree>
      <p:nvGrpSpPr>
        <p:cNvPr id="1" name=""/>
        <p:cNvGrpSpPr/>
        <p:nvPr/>
      </p:nvGrpSpPr>
      <p:grpSpPr>
        <a:xfrm>
          <a:off x="0" y="0"/>
          <a:ext cx="0" cy="0"/>
          <a:chOff x="0" y="0"/>
          <a:chExt cx="0" cy="0"/>
        </a:xfrm>
      </p:grpSpPr>
      <p:sp>
        <p:nvSpPr>
          <p:cNvPr id="16" name="Title 1"/>
          <p:cNvSpPr>
            <a:spLocks noGrp="1"/>
          </p:cNvSpPr>
          <p:nvPr>
            <p:ph type="title"/>
          </p:nvPr>
        </p:nvSpPr>
        <p:spPr>
          <a:xfrm>
            <a:off x="457200" y="660397"/>
            <a:ext cx="8229600" cy="512766"/>
          </a:xfrm>
        </p:spPr>
        <p:txBody>
          <a:bodyPr anchor="t" anchorCtr="0"/>
          <a:lstStyle>
            <a:lvl1pPr>
              <a:defRPr>
                <a:solidFill>
                  <a:schemeClr val="tx1"/>
                </a:solidFill>
                <a:latin typeface="+mn-lt"/>
              </a:defRPr>
            </a:lvl1pPr>
          </a:lstStyle>
          <a:p>
            <a:r>
              <a:rPr lang="en-US" smtClean="0"/>
              <a:t>Click to edit Master title style</a:t>
            </a:r>
            <a:endParaRPr lang="en-US" dirty="0"/>
          </a:p>
        </p:txBody>
      </p:sp>
      <p:sp>
        <p:nvSpPr>
          <p:cNvPr id="17" name="Text Placeholder 6"/>
          <p:cNvSpPr>
            <a:spLocks noGrp="1"/>
          </p:cNvSpPr>
          <p:nvPr>
            <p:ph type="body" sz="quarter" idx="12"/>
          </p:nvPr>
        </p:nvSpPr>
        <p:spPr>
          <a:xfrm>
            <a:off x="457200" y="1189723"/>
            <a:ext cx="8237538" cy="567816"/>
          </a:xfrm>
        </p:spPr>
        <p:txBody>
          <a:bodyPr/>
          <a:lstStyle>
            <a:lvl1pPr marL="0" indent="0">
              <a:buNone/>
              <a:defRPr b="0">
                <a:solidFill>
                  <a:schemeClr val="bg2"/>
                </a:solidFill>
                <a:latin typeface="+mn-lt"/>
              </a:defRPr>
            </a:lvl1pPr>
            <a:lvl2pPr>
              <a:buNone/>
              <a:defRPr b="1"/>
            </a:lvl2pPr>
            <a:lvl3pPr>
              <a:buNone/>
              <a:defRPr b="1"/>
            </a:lvl3pPr>
            <a:lvl4pPr>
              <a:buNone/>
              <a:defRPr b="1"/>
            </a:lvl4pPr>
            <a:lvl5pPr>
              <a:buNone/>
              <a:defRPr b="1"/>
            </a:lvl5pPr>
          </a:lstStyle>
          <a:p>
            <a:pPr lvl="0"/>
            <a:r>
              <a:rPr lang="en-US" smtClean="0"/>
              <a:t>Click to edit Master text styles</a:t>
            </a:r>
          </a:p>
        </p:txBody>
      </p:sp>
      <p:sp>
        <p:nvSpPr>
          <p:cNvPr id="6" name="Text Placeholder 10"/>
          <p:cNvSpPr>
            <a:spLocks noGrp="1"/>
          </p:cNvSpPr>
          <p:nvPr>
            <p:ph type="body" sz="quarter" idx="18" hasCustomPrompt="1"/>
          </p:nvPr>
        </p:nvSpPr>
        <p:spPr>
          <a:xfrm>
            <a:off x="370155" y="6305552"/>
            <a:ext cx="6387996" cy="385763"/>
          </a:xfrm>
        </p:spPr>
        <p:txBody>
          <a:bodyPr lIns="91430" rIns="91430" anchor="b"/>
          <a:lstStyle>
            <a:lvl1pPr marL="0" indent="0" algn="l">
              <a:lnSpc>
                <a:spcPct val="100000"/>
              </a:lnSpc>
              <a:spcBef>
                <a:spcPts val="0"/>
              </a:spcBef>
              <a:buFont typeface="Open Sans" pitchFamily="34" charset="0"/>
              <a:buNone/>
              <a:defRPr lang="en-US" sz="800" b="0" kern="1200" dirty="0" smtClean="0">
                <a:solidFill>
                  <a:schemeClr val="bg2"/>
                </a:solidFill>
                <a:latin typeface="+mn-lt"/>
                <a:ea typeface="ＭＳ Ｐゴシック" charset="0"/>
                <a:cs typeface="Open Sans"/>
              </a:defRPr>
            </a:lvl1pPr>
          </a:lstStyle>
          <a:p>
            <a:pPr lvl="0"/>
            <a:r>
              <a:rPr lang="en-US" dirty="0" smtClean="0"/>
              <a:t>Source: place source info here</a:t>
            </a:r>
          </a:p>
        </p:txBody>
      </p:sp>
    </p:spTree>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62"/>
            <a:ext cx="7773293" cy="1470049"/>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824" y="3886652"/>
            <a:ext cx="6400354" cy="1752450"/>
          </a:xfrm>
        </p:spPr>
        <p:txBody>
          <a:bodyPr/>
          <a:lstStyle>
            <a:lvl1pPr marL="0" indent="0" algn="ctr">
              <a:buNone/>
              <a:defRPr/>
            </a:lvl1pPr>
            <a:lvl2pPr marL="320701" indent="0" algn="ctr">
              <a:buNone/>
              <a:defRPr/>
            </a:lvl2pPr>
            <a:lvl3pPr marL="641404" indent="0" algn="ctr">
              <a:buNone/>
              <a:defRPr/>
            </a:lvl3pPr>
            <a:lvl4pPr marL="962100" indent="0" algn="ctr">
              <a:buNone/>
              <a:defRPr/>
            </a:lvl4pPr>
            <a:lvl5pPr marL="1282807" indent="0" algn="ctr">
              <a:buNone/>
              <a:defRPr/>
            </a:lvl5pPr>
            <a:lvl6pPr marL="1603513" indent="0" algn="ctr">
              <a:buNone/>
              <a:defRPr/>
            </a:lvl6pPr>
            <a:lvl7pPr marL="1924208" indent="0" algn="ctr">
              <a:buNone/>
              <a:defRPr/>
            </a:lvl7pPr>
            <a:lvl8pPr marL="2244915" indent="0" algn="ctr">
              <a:buNone/>
              <a:defRPr/>
            </a:lvl8pPr>
            <a:lvl9pPr marL="2565617" indent="0" algn="ctr">
              <a:buNone/>
              <a:defRPr/>
            </a:lvl9pPr>
          </a:lstStyle>
          <a:p>
            <a:r>
              <a:rPr lang="da-DK"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7DE3D8C-2832-2B4B-BD40-7F7119CA0B80}"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510937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vå innehållsdelar">
    <p:spTree>
      <p:nvGrpSpPr>
        <p:cNvPr id="1" name=""/>
        <p:cNvGrpSpPr/>
        <p:nvPr/>
      </p:nvGrpSpPr>
      <p:grpSpPr>
        <a:xfrm>
          <a:off x="0" y="0"/>
          <a:ext cx="0" cy="0"/>
          <a:chOff x="0" y="0"/>
          <a:chExt cx="0" cy="0"/>
        </a:xfrm>
      </p:grpSpPr>
      <p:sp>
        <p:nvSpPr>
          <p:cNvPr id="8" name="Rektangel 7"/>
          <p:cNvSpPr/>
          <p:nvPr userDrawn="1"/>
        </p:nvSpPr>
        <p:spPr>
          <a:xfrm>
            <a:off x="0" y="0"/>
            <a:ext cx="9144000" cy="612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latshållare för sidfot 5"/>
          <p:cNvSpPr>
            <a:spLocks noGrp="1"/>
          </p:cNvSpPr>
          <p:nvPr>
            <p:ph type="ftr" sz="quarter" idx="11"/>
          </p:nvPr>
        </p:nvSpPr>
        <p:spPr/>
        <p:txBody>
          <a:bodyPr/>
          <a:lstStyle/>
          <a:p>
            <a:endParaRPr lang="sv-SE" dirty="0"/>
          </a:p>
        </p:txBody>
      </p:sp>
      <p:sp>
        <p:nvSpPr>
          <p:cNvPr id="2" name="Rubrik 1"/>
          <p:cNvSpPr>
            <a:spLocks noGrp="1"/>
          </p:cNvSpPr>
          <p:nvPr>
            <p:ph type="title"/>
          </p:nvPr>
        </p:nvSpPr>
        <p:spPr>
          <a:xfrm>
            <a:off x="593725" y="2692400"/>
            <a:ext cx="4038600" cy="961495"/>
          </a:xfrm>
        </p:spPr>
        <p:txBody>
          <a:bodyPr anchor="ctr"/>
          <a:lstStyle/>
          <a:p>
            <a:r>
              <a:rPr lang="sv-SE" dirty="0" smtClean="0"/>
              <a:t>Klicka här för att ändra format</a:t>
            </a:r>
            <a:endParaRPr lang="sv-SE" dirty="0"/>
          </a:p>
        </p:txBody>
      </p:sp>
      <p:sp>
        <p:nvSpPr>
          <p:cNvPr id="3" name="Platshållare för innehåll 2"/>
          <p:cNvSpPr>
            <a:spLocks noGrp="1"/>
          </p:cNvSpPr>
          <p:nvPr>
            <p:ph sz="half" idx="1"/>
          </p:nvPr>
        </p:nvSpPr>
        <p:spPr>
          <a:xfrm>
            <a:off x="593725" y="4749799"/>
            <a:ext cx="4038600" cy="1176867"/>
          </a:xfrm>
        </p:spPr>
        <p:txBody>
          <a:bodyPr>
            <a:noAutofit/>
          </a:bodyPr>
          <a:lstStyle>
            <a:lvl1pPr>
              <a:buNone/>
              <a:defRPr sz="1600"/>
            </a:lvl1pPr>
            <a:lvl2pPr>
              <a:buNone/>
              <a:defRPr sz="1800"/>
            </a:lvl2pPr>
            <a:lvl3pPr>
              <a:buNone/>
              <a:defRPr sz="1800"/>
            </a:lvl3pPr>
            <a:lvl4pPr>
              <a:buNone/>
              <a:defRPr sz="1800"/>
            </a:lvl4pPr>
            <a:lvl5pPr>
              <a:buNone/>
              <a:defRPr sz="1800"/>
            </a:lvl5pPr>
            <a:lvl6pPr>
              <a:defRPr sz="1800"/>
            </a:lvl6pPr>
            <a:lvl7pPr>
              <a:defRPr sz="1800"/>
            </a:lvl7pPr>
            <a:lvl8pPr>
              <a:defRPr sz="1800"/>
            </a:lvl8pPr>
            <a:lvl9pPr>
              <a:defRPr sz="1800"/>
            </a:lvl9pPr>
          </a:lstStyle>
          <a:p>
            <a:pPr lvl="0"/>
            <a:r>
              <a:rPr lang="sv-SE" dirty="0" smtClean="0"/>
              <a:t>Klicka här för att ändra format på bakgrundstexten</a:t>
            </a:r>
          </a:p>
        </p:txBody>
      </p:sp>
      <p:sp>
        <p:nvSpPr>
          <p:cNvPr id="7" name="Platshållare för bildnummer 6"/>
          <p:cNvSpPr>
            <a:spLocks noGrp="1"/>
          </p:cNvSpPr>
          <p:nvPr>
            <p:ph type="sldNum" sz="quarter" idx="12"/>
          </p:nvPr>
        </p:nvSpPr>
        <p:spPr/>
        <p:txBody>
          <a:bodyPr/>
          <a:lstStyle>
            <a:lvl1pPr algn="ctr">
              <a:defRPr/>
            </a:lvl1pPr>
          </a:lstStyle>
          <a:p>
            <a:fld id="{E4A5AC54-C32D-48E4-8791-AB5FE42E9FDE}" type="slidenum">
              <a:rPr lang="sv-SE" smtClean="0"/>
              <a:pPr/>
              <a:t>‹nr.›</a:t>
            </a:fld>
            <a:endParaRPr lang="sv-SE"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2E6E924-EAE6-F94D-93BD-A0C044A87B91}"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0524272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7"/>
            <a:ext cx="7772176" cy="1361777"/>
          </a:xfrm>
        </p:spPr>
        <p:txBody>
          <a:bodyPr/>
          <a:lstStyle>
            <a:lvl1pPr algn="l">
              <a:defRPr sz="2800" b="1" cap="all"/>
            </a:lvl1pPr>
          </a:lstStyle>
          <a:p>
            <a:r>
              <a:rPr lang="da-DK" smtClean="0"/>
              <a:t>Click to edit Master title style</a:t>
            </a:r>
            <a:endParaRPr lang="en-US"/>
          </a:p>
        </p:txBody>
      </p:sp>
      <p:sp>
        <p:nvSpPr>
          <p:cNvPr id="3" name="Text Placeholder 2"/>
          <p:cNvSpPr>
            <a:spLocks noGrp="1"/>
          </p:cNvSpPr>
          <p:nvPr>
            <p:ph type="body" idx="1"/>
          </p:nvPr>
        </p:nvSpPr>
        <p:spPr>
          <a:xfrm>
            <a:off x="722189" y="2906626"/>
            <a:ext cx="7772176" cy="1500188"/>
          </a:xfrm>
        </p:spPr>
        <p:txBody>
          <a:bodyPr anchor="b"/>
          <a:lstStyle>
            <a:lvl1pPr marL="0" indent="0">
              <a:buNone/>
              <a:defRPr sz="1500"/>
            </a:lvl1pPr>
            <a:lvl2pPr marL="320701" indent="0">
              <a:buNone/>
              <a:defRPr sz="1300"/>
            </a:lvl2pPr>
            <a:lvl3pPr marL="641404" indent="0">
              <a:buNone/>
              <a:defRPr sz="1100"/>
            </a:lvl3pPr>
            <a:lvl4pPr marL="962100" indent="0">
              <a:buNone/>
              <a:defRPr sz="1000"/>
            </a:lvl4pPr>
            <a:lvl5pPr marL="1282807" indent="0">
              <a:buNone/>
              <a:defRPr sz="1000"/>
            </a:lvl5pPr>
            <a:lvl6pPr marL="1603513" indent="0">
              <a:buNone/>
              <a:defRPr sz="1000"/>
            </a:lvl6pPr>
            <a:lvl7pPr marL="1924208" indent="0">
              <a:buNone/>
              <a:defRPr sz="1000"/>
            </a:lvl7pPr>
            <a:lvl8pPr marL="2244915" indent="0">
              <a:buNone/>
              <a:defRPr sz="1000"/>
            </a:lvl8pPr>
            <a:lvl9pPr marL="2565617" indent="0">
              <a:buNone/>
              <a:defRPr sz="1000"/>
            </a:lvl9pPr>
          </a:lstStyle>
          <a:p>
            <a:pPr lvl="0"/>
            <a:r>
              <a:rPr lang="da-DK"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F099E60-60A6-4548-9F09-CF94AD33424C}"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4619019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5414"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25578"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4FA6CFA-E323-154A-8C50-102101D761DF}"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2286000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701" indent="0">
              <a:buNone/>
              <a:defRPr sz="1500" b="1"/>
            </a:lvl2pPr>
            <a:lvl3pPr marL="641404" indent="0">
              <a:buNone/>
              <a:defRPr sz="1300" b="1"/>
            </a:lvl3pPr>
            <a:lvl4pPr marL="962100" indent="0">
              <a:buNone/>
              <a:defRPr sz="1100" b="1"/>
            </a:lvl4pPr>
            <a:lvl5pPr marL="1282807" indent="0">
              <a:buNone/>
              <a:defRPr sz="1100" b="1"/>
            </a:lvl5pPr>
            <a:lvl6pPr marL="1603513" indent="0">
              <a:buNone/>
              <a:defRPr sz="1100" b="1"/>
            </a:lvl6pPr>
            <a:lvl7pPr marL="1924208" indent="0">
              <a:buNone/>
              <a:defRPr sz="1100" b="1"/>
            </a:lvl7pPr>
            <a:lvl8pPr marL="2244915" indent="0">
              <a:buNone/>
              <a:defRPr sz="1100" b="1"/>
            </a:lvl8pPr>
            <a:lvl9pPr marL="2565617" indent="0">
              <a:buNone/>
              <a:defRPr sz="1100" b="1"/>
            </a:lvl9pPr>
          </a:lstStyle>
          <a:p>
            <a:pPr lvl="0"/>
            <a:r>
              <a:rPr lang="da-DK" smtClean="0"/>
              <a:t>Click to edit Master text styles</a:t>
            </a:r>
          </a:p>
        </p:txBody>
      </p:sp>
      <p:sp>
        <p:nvSpPr>
          <p:cNvPr id="4" name="Content Placeholder 3"/>
          <p:cNvSpPr>
            <a:spLocks noGrp="1"/>
          </p:cNvSpPr>
          <p:nvPr>
            <p:ph sz="half" idx="2"/>
          </p:nvPr>
        </p:nvSpPr>
        <p:spPr>
          <a:xfrm>
            <a:off x="457647" y="2174380"/>
            <a:ext cx="4039568"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701" indent="0">
              <a:buNone/>
              <a:defRPr sz="1500" b="1"/>
            </a:lvl2pPr>
            <a:lvl3pPr marL="641404" indent="0">
              <a:buNone/>
              <a:defRPr sz="1300" b="1"/>
            </a:lvl3pPr>
            <a:lvl4pPr marL="962100" indent="0">
              <a:buNone/>
              <a:defRPr sz="1100" b="1"/>
            </a:lvl4pPr>
            <a:lvl5pPr marL="1282807" indent="0">
              <a:buNone/>
              <a:defRPr sz="1100" b="1"/>
            </a:lvl5pPr>
            <a:lvl6pPr marL="1603513" indent="0">
              <a:buNone/>
              <a:defRPr sz="1100" b="1"/>
            </a:lvl6pPr>
            <a:lvl7pPr marL="1924208" indent="0">
              <a:buNone/>
              <a:defRPr sz="1100" b="1"/>
            </a:lvl7pPr>
            <a:lvl8pPr marL="2244915" indent="0">
              <a:buNone/>
              <a:defRPr sz="1100" b="1"/>
            </a:lvl8pPr>
            <a:lvl9pPr marL="2565617" indent="0">
              <a:buNone/>
              <a:defRPr sz="1100" b="1"/>
            </a:lvl9pPr>
          </a:lstStyle>
          <a:p>
            <a:pPr lvl="0"/>
            <a:r>
              <a:rPr lang="da-DK" smtClean="0"/>
              <a:t>Click to edit Master text styles</a:t>
            </a:r>
          </a:p>
        </p:txBody>
      </p:sp>
      <p:sp>
        <p:nvSpPr>
          <p:cNvPr id="6" name="Content Placeholder 5"/>
          <p:cNvSpPr>
            <a:spLocks noGrp="1"/>
          </p:cNvSpPr>
          <p:nvPr>
            <p:ph sz="quarter" idx="4"/>
          </p:nvPr>
        </p:nvSpPr>
        <p:spPr>
          <a:xfrm>
            <a:off x="4644555" y="2174380"/>
            <a:ext cx="4041799"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3B687E1-908F-1842-A97C-759DF997DA63}"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56786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D4B631C-A451-334D-A3D2-A1C523B28660}"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4418820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CD4D6DA-8D27-1E4B-9A02-D3A1277A8DFB}"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2361075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4" y="273481"/>
            <a:ext cx="3008189" cy="1161975"/>
          </a:xfrm>
        </p:spPr>
        <p:txBody>
          <a:bodyPr anchor="b"/>
          <a:lstStyle>
            <a:lvl1pPr algn="l">
              <a:defRPr sz="1500" b="1"/>
            </a:lvl1pPr>
          </a:lstStyle>
          <a:p>
            <a:r>
              <a:rPr lang="da-DK" smtClean="0"/>
              <a:t>Click to edit Master title style</a:t>
            </a:r>
            <a:endParaRPr lang="en-US"/>
          </a:p>
        </p:txBody>
      </p:sp>
      <p:sp>
        <p:nvSpPr>
          <p:cNvPr id="3" name="Content Placeholder 2"/>
          <p:cNvSpPr>
            <a:spLocks noGrp="1"/>
          </p:cNvSpPr>
          <p:nvPr>
            <p:ph idx="1"/>
          </p:nvPr>
        </p:nvSpPr>
        <p:spPr>
          <a:xfrm>
            <a:off x="3575224" y="273476"/>
            <a:ext cx="5111130" cy="5852295"/>
          </a:xfrm>
        </p:spPr>
        <p:txBody>
          <a:bodyPr/>
          <a:lstStyle>
            <a:lvl1pPr>
              <a:defRPr sz="21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664" y="1435448"/>
            <a:ext cx="3008189" cy="4690318"/>
          </a:xfrm>
        </p:spPr>
        <p:txBody>
          <a:bodyPr/>
          <a:lstStyle>
            <a:lvl1pPr marL="0" indent="0">
              <a:buNone/>
              <a:defRPr sz="1000"/>
            </a:lvl1pPr>
            <a:lvl2pPr marL="320701" indent="0">
              <a:buNone/>
              <a:defRPr sz="800"/>
            </a:lvl2pPr>
            <a:lvl3pPr marL="641404" indent="0">
              <a:buNone/>
              <a:defRPr sz="700"/>
            </a:lvl3pPr>
            <a:lvl4pPr marL="962100" indent="0">
              <a:buNone/>
              <a:defRPr sz="700"/>
            </a:lvl4pPr>
            <a:lvl5pPr marL="1282807" indent="0">
              <a:buNone/>
              <a:defRPr sz="700"/>
            </a:lvl5pPr>
            <a:lvl6pPr marL="1603513" indent="0">
              <a:buNone/>
              <a:defRPr sz="700"/>
            </a:lvl6pPr>
            <a:lvl7pPr marL="1924208" indent="0">
              <a:buNone/>
              <a:defRPr sz="700"/>
            </a:lvl7pPr>
            <a:lvl8pPr marL="2244915" indent="0">
              <a:buNone/>
              <a:defRPr sz="700"/>
            </a:lvl8pPr>
            <a:lvl9pPr marL="2565617"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E5E2454-4C81-BF4E-A1CA-90A4C6261301}"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5697170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2" y="4800825"/>
            <a:ext cx="5486177" cy="567034"/>
          </a:xfrm>
        </p:spPr>
        <p:txBody>
          <a:bodyPr anchor="b"/>
          <a:lstStyle>
            <a:lvl1pPr algn="l">
              <a:defRPr sz="1500" b="1"/>
            </a:lvl1pPr>
          </a:lstStyle>
          <a:p>
            <a:r>
              <a:rPr lang="da-DK" smtClean="0"/>
              <a:t>Click to edit Master title style</a:t>
            </a:r>
            <a:endParaRPr lang="en-US"/>
          </a:p>
        </p:txBody>
      </p:sp>
      <p:sp>
        <p:nvSpPr>
          <p:cNvPr id="3" name="Picture Placeholder 2"/>
          <p:cNvSpPr>
            <a:spLocks noGrp="1"/>
          </p:cNvSpPr>
          <p:nvPr>
            <p:ph type="pic" idx="1"/>
          </p:nvPr>
        </p:nvSpPr>
        <p:spPr>
          <a:xfrm>
            <a:off x="1792652" y="612802"/>
            <a:ext cx="5486177" cy="4114355"/>
          </a:xfrm>
        </p:spPr>
        <p:txBody>
          <a:bodyPr/>
          <a:lstStyle>
            <a:lvl1pPr marL="0" indent="0">
              <a:buNone/>
              <a:defRPr sz="2100"/>
            </a:lvl1pPr>
            <a:lvl2pPr marL="320701" indent="0">
              <a:buNone/>
              <a:defRPr sz="2000"/>
            </a:lvl2pPr>
            <a:lvl3pPr marL="641404" indent="0">
              <a:buNone/>
              <a:defRPr sz="1700"/>
            </a:lvl3pPr>
            <a:lvl4pPr marL="962100" indent="0">
              <a:buNone/>
              <a:defRPr sz="1500"/>
            </a:lvl4pPr>
            <a:lvl5pPr marL="1282807" indent="0">
              <a:buNone/>
              <a:defRPr sz="1500"/>
            </a:lvl5pPr>
            <a:lvl6pPr marL="1603513" indent="0">
              <a:buNone/>
              <a:defRPr sz="1500"/>
            </a:lvl6pPr>
            <a:lvl7pPr marL="1924208" indent="0">
              <a:buNone/>
              <a:defRPr sz="1500"/>
            </a:lvl7pPr>
            <a:lvl8pPr marL="2244915" indent="0">
              <a:buNone/>
              <a:defRPr sz="1500"/>
            </a:lvl8pPr>
            <a:lvl9pPr marL="2565617" indent="0">
              <a:buNone/>
              <a:defRPr sz="1500"/>
            </a:lvl9pPr>
          </a:lstStyle>
          <a:p>
            <a:endParaRPr lang="en-US"/>
          </a:p>
        </p:txBody>
      </p:sp>
      <p:sp>
        <p:nvSpPr>
          <p:cNvPr id="4" name="Text Placeholder 3"/>
          <p:cNvSpPr>
            <a:spLocks noGrp="1"/>
          </p:cNvSpPr>
          <p:nvPr>
            <p:ph type="body" sz="half" idx="2"/>
          </p:nvPr>
        </p:nvSpPr>
        <p:spPr>
          <a:xfrm>
            <a:off x="1792652" y="5367873"/>
            <a:ext cx="5486177" cy="804788"/>
          </a:xfrm>
        </p:spPr>
        <p:txBody>
          <a:bodyPr/>
          <a:lstStyle>
            <a:lvl1pPr marL="0" indent="0">
              <a:buNone/>
              <a:defRPr sz="1000"/>
            </a:lvl1pPr>
            <a:lvl2pPr marL="320701" indent="0">
              <a:buNone/>
              <a:defRPr sz="800"/>
            </a:lvl2pPr>
            <a:lvl3pPr marL="641404" indent="0">
              <a:buNone/>
              <a:defRPr sz="700"/>
            </a:lvl3pPr>
            <a:lvl4pPr marL="962100" indent="0">
              <a:buNone/>
              <a:defRPr sz="700"/>
            </a:lvl4pPr>
            <a:lvl5pPr marL="1282807" indent="0">
              <a:buNone/>
              <a:defRPr sz="700"/>
            </a:lvl5pPr>
            <a:lvl6pPr marL="1603513" indent="0">
              <a:buNone/>
              <a:defRPr sz="700"/>
            </a:lvl6pPr>
            <a:lvl7pPr marL="1924208" indent="0">
              <a:buNone/>
              <a:defRPr sz="700"/>
            </a:lvl7pPr>
            <a:lvl8pPr marL="2244915" indent="0">
              <a:buNone/>
              <a:defRPr sz="700"/>
            </a:lvl8pPr>
            <a:lvl9pPr marL="2565617"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376340A-1167-B646-BD8C-0C636495AB9D}"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4200285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AE638EE-20C1-354C-87D8-086361454E28}"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333735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61655"/>
            <a:ext cx="2058293" cy="6496348"/>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5415" y="361655"/>
            <a:ext cx="6067723" cy="6496348"/>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9B370F-AFC2-3D46-910E-C9B09373C408}"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699676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6"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
        <p:nvSpPr>
          <p:cNvPr id="4" name="Rektangel 3"/>
          <p:cNvSpPr/>
          <p:nvPr userDrawn="1"/>
        </p:nvSpPr>
        <p:spPr>
          <a:xfrm>
            <a:off x="0" y="0"/>
            <a:ext cx="9144000" cy="612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3pPr marL="457689" indent="-226466">
              <a:defRPr/>
            </a:lvl3pPr>
            <a:lvl4pPr marL="682570" indent="-223295">
              <a:defRPr/>
            </a:lvl4pPr>
            <a:lvl5pPr marL="910624" indent="-226466">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0"/>
          </p:nvPr>
        </p:nvSpPr>
        <p:spPr/>
        <p:txBody>
          <a:bodyPr/>
          <a:lstStyle/>
          <a:p>
            <a:fld id="{E0D3632C-CC20-45BB-95E2-257CAA2A0A42}" type="slidenum">
              <a:rPr lang="en-US" smtClean="0"/>
              <a:pPr/>
              <a:t>‹nr.›</a:t>
            </a:fld>
            <a:endParaRPr lang="en-US" dirty="0"/>
          </a:p>
        </p:txBody>
      </p:sp>
      <p:sp>
        <p:nvSpPr>
          <p:cNvPr id="6" name="Footer Placeholder 5"/>
          <p:cNvSpPr>
            <a:spLocks noGrp="1"/>
          </p:cNvSpPr>
          <p:nvPr>
            <p:ph type="ftr" sz="quarter" idx="11"/>
          </p:nvPr>
        </p:nvSpPr>
        <p:spPr>
          <a:xfrm>
            <a:off x="457200" y="6400800"/>
            <a:ext cx="6096000" cy="209288"/>
          </a:xfrm>
          <a:prstGeom prst="rect">
            <a:avLst/>
          </a:prstGeom>
        </p:spPr>
        <p:txBody>
          <a:bodyPr lIns="91222" tIns="45612" rIns="91222" bIns="45612"/>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78741655"/>
      </p:ext>
    </p:extLst>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62"/>
            <a:ext cx="7773293" cy="1470049"/>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824" y="3886652"/>
            <a:ext cx="6400354" cy="1752450"/>
          </a:xfrm>
        </p:spPr>
        <p:txBody>
          <a:bodyPr/>
          <a:lstStyle>
            <a:lvl1pPr marL="0" indent="0" algn="ctr">
              <a:buNone/>
              <a:defRPr/>
            </a:lvl1pPr>
            <a:lvl2pPr marL="320685" indent="0" algn="ctr">
              <a:buNone/>
              <a:defRPr/>
            </a:lvl2pPr>
            <a:lvl3pPr marL="641371" indent="0" algn="ctr">
              <a:buNone/>
              <a:defRPr/>
            </a:lvl3pPr>
            <a:lvl4pPr marL="962051" indent="0" algn="ctr">
              <a:buNone/>
              <a:defRPr/>
            </a:lvl4pPr>
            <a:lvl5pPr marL="1282741" indent="0" algn="ctr">
              <a:buNone/>
              <a:defRPr/>
            </a:lvl5pPr>
            <a:lvl6pPr marL="1603431" indent="0" algn="ctr">
              <a:buNone/>
              <a:defRPr/>
            </a:lvl6pPr>
            <a:lvl7pPr marL="1924110" indent="0" algn="ctr">
              <a:buNone/>
              <a:defRPr/>
            </a:lvl7pPr>
            <a:lvl8pPr marL="2244800" indent="0" algn="ctr">
              <a:buNone/>
              <a:defRPr/>
            </a:lvl8pPr>
            <a:lvl9pPr marL="2565485" indent="0" algn="ctr">
              <a:buNone/>
              <a:defRPr/>
            </a:lvl9pPr>
          </a:lstStyle>
          <a:p>
            <a:r>
              <a:rPr lang="da-DK"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28831FA-9CD0-FD45-86FB-66D886DCFB62}"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578586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47455C3-384E-EC44-A0A8-B448EF235ABF}"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528425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7"/>
            <a:ext cx="7772176" cy="1361777"/>
          </a:xfrm>
        </p:spPr>
        <p:txBody>
          <a:bodyPr/>
          <a:lstStyle>
            <a:lvl1pPr algn="l">
              <a:defRPr sz="2800" b="1" cap="all"/>
            </a:lvl1pPr>
          </a:lstStyle>
          <a:p>
            <a:r>
              <a:rPr lang="da-DK" smtClean="0"/>
              <a:t>Click to edit Master title style</a:t>
            </a:r>
            <a:endParaRPr lang="en-US"/>
          </a:p>
        </p:txBody>
      </p:sp>
      <p:sp>
        <p:nvSpPr>
          <p:cNvPr id="3" name="Text Placeholder 2"/>
          <p:cNvSpPr>
            <a:spLocks noGrp="1"/>
          </p:cNvSpPr>
          <p:nvPr>
            <p:ph type="body" idx="1"/>
          </p:nvPr>
        </p:nvSpPr>
        <p:spPr>
          <a:xfrm>
            <a:off x="722189" y="2906626"/>
            <a:ext cx="7772176" cy="1500188"/>
          </a:xfrm>
        </p:spPr>
        <p:txBody>
          <a:bodyPr anchor="b"/>
          <a:lstStyle>
            <a:lvl1pPr marL="0" indent="0">
              <a:buNone/>
              <a:defRPr sz="1500"/>
            </a:lvl1pPr>
            <a:lvl2pPr marL="320685" indent="0">
              <a:buNone/>
              <a:defRPr sz="1300"/>
            </a:lvl2pPr>
            <a:lvl3pPr marL="641371" indent="0">
              <a:buNone/>
              <a:defRPr sz="1100"/>
            </a:lvl3pPr>
            <a:lvl4pPr marL="962051" indent="0">
              <a:buNone/>
              <a:defRPr sz="1000"/>
            </a:lvl4pPr>
            <a:lvl5pPr marL="1282741" indent="0">
              <a:buNone/>
              <a:defRPr sz="1000"/>
            </a:lvl5pPr>
            <a:lvl6pPr marL="1603431" indent="0">
              <a:buNone/>
              <a:defRPr sz="1000"/>
            </a:lvl6pPr>
            <a:lvl7pPr marL="1924110" indent="0">
              <a:buNone/>
              <a:defRPr sz="1000"/>
            </a:lvl7pPr>
            <a:lvl8pPr marL="2244800" indent="0">
              <a:buNone/>
              <a:defRPr sz="1000"/>
            </a:lvl8pPr>
            <a:lvl9pPr marL="2565485" indent="0">
              <a:buNone/>
              <a:defRPr sz="1000"/>
            </a:lvl9pPr>
          </a:lstStyle>
          <a:p>
            <a:pPr lvl="0"/>
            <a:r>
              <a:rPr lang="da-DK"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FB31247-860D-0B48-AF14-8615CE9E1BE0}"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8239349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5414"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25578"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BFAA605-FA03-AB4D-941A-CA4FC44B0C66}"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200744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685" indent="0">
              <a:buNone/>
              <a:defRPr sz="1500" b="1"/>
            </a:lvl2pPr>
            <a:lvl3pPr marL="641371" indent="0">
              <a:buNone/>
              <a:defRPr sz="1300" b="1"/>
            </a:lvl3pPr>
            <a:lvl4pPr marL="962051" indent="0">
              <a:buNone/>
              <a:defRPr sz="1100" b="1"/>
            </a:lvl4pPr>
            <a:lvl5pPr marL="1282741" indent="0">
              <a:buNone/>
              <a:defRPr sz="1100" b="1"/>
            </a:lvl5pPr>
            <a:lvl6pPr marL="1603431" indent="0">
              <a:buNone/>
              <a:defRPr sz="1100" b="1"/>
            </a:lvl6pPr>
            <a:lvl7pPr marL="1924110" indent="0">
              <a:buNone/>
              <a:defRPr sz="1100" b="1"/>
            </a:lvl7pPr>
            <a:lvl8pPr marL="2244800" indent="0">
              <a:buNone/>
              <a:defRPr sz="1100" b="1"/>
            </a:lvl8pPr>
            <a:lvl9pPr marL="2565485" indent="0">
              <a:buNone/>
              <a:defRPr sz="1100" b="1"/>
            </a:lvl9pPr>
          </a:lstStyle>
          <a:p>
            <a:pPr lvl="0"/>
            <a:r>
              <a:rPr lang="da-DK" smtClean="0"/>
              <a:t>Click to edit Master text styles</a:t>
            </a:r>
          </a:p>
        </p:txBody>
      </p:sp>
      <p:sp>
        <p:nvSpPr>
          <p:cNvPr id="4" name="Content Placeholder 3"/>
          <p:cNvSpPr>
            <a:spLocks noGrp="1"/>
          </p:cNvSpPr>
          <p:nvPr>
            <p:ph sz="half" idx="2"/>
          </p:nvPr>
        </p:nvSpPr>
        <p:spPr>
          <a:xfrm>
            <a:off x="457647" y="2174380"/>
            <a:ext cx="4039568"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685" indent="0">
              <a:buNone/>
              <a:defRPr sz="1500" b="1"/>
            </a:lvl2pPr>
            <a:lvl3pPr marL="641371" indent="0">
              <a:buNone/>
              <a:defRPr sz="1300" b="1"/>
            </a:lvl3pPr>
            <a:lvl4pPr marL="962051" indent="0">
              <a:buNone/>
              <a:defRPr sz="1100" b="1"/>
            </a:lvl4pPr>
            <a:lvl5pPr marL="1282741" indent="0">
              <a:buNone/>
              <a:defRPr sz="1100" b="1"/>
            </a:lvl5pPr>
            <a:lvl6pPr marL="1603431" indent="0">
              <a:buNone/>
              <a:defRPr sz="1100" b="1"/>
            </a:lvl6pPr>
            <a:lvl7pPr marL="1924110" indent="0">
              <a:buNone/>
              <a:defRPr sz="1100" b="1"/>
            </a:lvl7pPr>
            <a:lvl8pPr marL="2244800" indent="0">
              <a:buNone/>
              <a:defRPr sz="1100" b="1"/>
            </a:lvl8pPr>
            <a:lvl9pPr marL="2565485" indent="0">
              <a:buNone/>
              <a:defRPr sz="1100" b="1"/>
            </a:lvl9pPr>
          </a:lstStyle>
          <a:p>
            <a:pPr lvl="0"/>
            <a:r>
              <a:rPr lang="da-DK" smtClean="0"/>
              <a:t>Click to edit Master text styles</a:t>
            </a:r>
          </a:p>
        </p:txBody>
      </p:sp>
      <p:sp>
        <p:nvSpPr>
          <p:cNvPr id="6" name="Content Placeholder 5"/>
          <p:cNvSpPr>
            <a:spLocks noGrp="1"/>
          </p:cNvSpPr>
          <p:nvPr>
            <p:ph sz="quarter" idx="4"/>
          </p:nvPr>
        </p:nvSpPr>
        <p:spPr>
          <a:xfrm>
            <a:off x="4644555" y="2174380"/>
            <a:ext cx="4041799"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31932E8-AE03-1F41-83D0-1778BF9B1180}"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3571950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028E2B6-2CF2-254F-BC79-EDE621545771}"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8971407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73D0A4B-B1E8-9D4C-8027-9D730303A751}"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7625468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5" y="273482"/>
            <a:ext cx="3008189" cy="1161975"/>
          </a:xfrm>
        </p:spPr>
        <p:txBody>
          <a:bodyPr anchor="b"/>
          <a:lstStyle>
            <a:lvl1pPr algn="l">
              <a:defRPr sz="1500" b="1"/>
            </a:lvl1pPr>
          </a:lstStyle>
          <a:p>
            <a:r>
              <a:rPr lang="da-DK" smtClean="0"/>
              <a:t>Click to edit Master title style</a:t>
            </a:r>
            <a:endParaRPr lang="en-US"/>
          </a:p>
        </p:txBody>
      </p:sp>
      <p:sp>
        <p:nvSpPr>
          <p:cNvPr id="3" name="Content Placeholder 2"/>
          <p:cNvSpPr>
            <a:spLocks noGrp="1"/>
          </p:cNvSpPr>
          <p:nvPr>
            <p:ph idx="1"/>
          </p:nvPr>
        </p:nvSpPr>
        <p:spPr>
          <a:xfrm>
            <a:off x="3575224" y="273476"/>
            <a:ext cx="5111130" cy="5852295"/>
          </a:xfrm>
        </p:spPr>
        <p:txBody>
          <a:bodyPr/>
          <a:lstStyle>
            <a:lvl1pPr>
              <a:defRPr sz="21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665" y="1435448"/>
            <a:ext cx="3008189" cy="4690318"/>
          </a:xfrm>
        </p:spPr>
        <p:txBody>
          <a:bodyPr/>
          <a:lstStyle>
            <a:lvl1pPr marL="0" indent="0">
              <a:buNone/>
              <a:defRPr sz="1000"/>
            </a:lvl1pPr>
            <a:lvl2pPr marL="320685" indent="0">
              <a:buNone/>
              <a:defRPr sz="800"/>
            </a:lvl2pPr>
            <a:lvl3pPr marL="641371" indent="0">
              <a:buNone/>
              <a:defRPr sz="700"/>
            </a:lvl3pPr>
            <a:lvl4pPr marL="962051" indent="0">
              <a:buNone/>
              <a:defRPr sz="700"/>
            </a:lvl4pPr>
            <a:lvl5pPr marL="1282741" indent="0">
              <a:buNone/>
              <a:defRPr sz="700"/>
            </a:lvl5pPr>
            <a:lvl6pPr marL="1603431" indent="0">
              <a:buNone/>
              <a:defRPr sz="700"/>
            </a:lvl6pPr>
            <a:lvl7pPr marL="1924110" indent="0">
              <a:buNone/>
              <a:defRPr sz="700"/>
            </a:lvl7pPr>
            <a:lvl8pPr marL="2244800" indent="0">
              <a:buNone/>
              <a:defRPr sz="700"/>
            </a:lvl8pPr>
            <a:lvl9pPr marL="2565485"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6C72807-1CDE-FC49-A1C6-D76170775980}"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712807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3" y="4800825"/>
            <a:ext cx="5486177" cy="567034"/>
          </a:xfrm>
        </p:spPr>
        <p:txBody>
          <a:bodyPr anchor="b"/>
          <a:lstStyle>
            <a:lvl1pPr algn="l">
              <a:defRPr sz="1500" b="1"/>
            </a:lvl1pPr>
          </a:lstStyle>
          <a:p>
            <a:r>
              <a:rPr lang="da-DK" smtClean="0"/>
              <a:t>Click to edit Master title style</a:t>
            </a:r>
            <a:endParaRPr lang="en-US"/>
          </a:p>
        </p:txBody>
      </p:sp>
      <p:sp>
        <p:nvSpPr>
          <p:cNvPr id="3" name="Picture Placeholder 2"/>
          <p:cNvSpPr>
            <a:spLocks noGrp="1"/>
          </p:cNvSpPr>
          <p:nvPr>
            <p:ph type="pic" idx="1"/>
          </p:nvPr>
        </p:nvSpPr>
        <p:spPr>
          <a:xfrm>
            <a:off x="1792653" y="612803"/>
            <a:ext cx="5486177" cy="4114355"/>
          </a:xfrm>
        </p:spPr>
        <p:txBody>
          <a:bodyPr/>
          <a:lstStyle>
            <a:lvl1pPr marL="0" indent="0">
              <a:buNone/>
              <a:defRPr sz="2100"/>
            </a:lvl1pPr>
            <a:lvl2pPr marL="320685" indent="0">
              <a:buNone/>
              <a:defRPr sz="2000"/>
            </a:lvl2pPr>
            <a:lvl3pPr marL="641371" indent="0">
              <a:buNone/>
              <a:defRPr sz="1700"/>
            </a:lvl3pPr>
            <a:lvl4pPr marL="962051" indent="0">
              <a:buNone/>
              <a:defRPr sz="1500"/>
            </a:lvl4pPr>
            <a:lvl5pPr marL="1282741" indent="0">
              <a:buNone/>
              <a:defRPr sz="1500"/>
            </a:lvl5pPr>
            <a:lvl6pPr marL="1603431" indent="0">
              <a:buNone/>
              <a:defRPr sz="1500"/>
            </a:lvl6pPr>
            <a:lvl7pPr marL="1924110" indent="0">
              <a:buNone/>
              <a:defRPr sz="1500"/>
            </a:lvl7pPr>
            <a:lvl8pPr marL="2244800" indent="0">
              <a:buNone/>
              <a:defRPr sz="1500"/>
            </a:lvl8pPr>
            <a:lvl9pPr marL="2565485" indent="0">
              <a:buNone/>
              <a:defRPr sz="1500"/>
            </a:lvl9pPr>
          </a:lstStyle>
          <a:p>
            <a:endParaRPr lang="en-US"/>
          </a:p>
        </p:txBody>
      </p:sp>
      <p:sp>
        <p:nvSpPr>
          <p:cNvPr id="4" name="Text Placeholder 3"/>
          <p:cNvSpPr>
            <a:spLocks noGrp="1"/>
          </p:cNvSpPr>
          <p:nvPr>
            <p:ph type="body" sz="half" idx="2"/>
          </p:nvPr>
        </p:nvSpPr>
        <p:spPr>
          <a:xfrm>
            <a:off x="1792653" y="5367873"/>
            <a:ext cx="5486177" cy="804788"/>
          </a:xfrm>
        </p:spPr>
        <p:txBody>
          <a:bodyPr/>
          <a:lstStyle>
            <a:lvl1pPr marL="0" indent="0">
              <a:buNone/>
              <a:defRPr sz="1000"/>
            </a:lvl1pPr>
            <a:lvl2pPr marL="320685" indent="0">
              <a:buNone/>
              <a:defRPr sz="800"/>
            </a:lvl2pPr>
            <a:lvl3pPr marL="641371" indent="0">
              <a:buNone/>
              <a:defRPr sz="700"/>
            </a:lvl3pPr>
            <a:lvl4pPr marL="962051" indent="0">
              <a:buNone/>
              <a:defRPr sz="700"/>
            </a:lvl4pPr>
            <a:lvl5pPr marL="1282741" indent="0">
              <a:buNone/>
              <a:defRPr sz="700"/>
            </a:lvl5pPr>
            <a:lvl6pPr marL="1603431" indent="0">
              <a:buNone/>
              <a:defRPr sz="700"/>
            </a:lvl6pPr>
            <a:lvl7pPr marL="1924110" indent="0">
              <a:buNone/>
              <a:defRPr sz="700"/>
            </a:lvl7pPr>
            <a:lvl8pPr marL="2244800" indent="0">
              <a:buNone/>
              <a:defRPr sz="700"/>
            </a:lvl8pPr>
            <a:lvl9pPr marL="2565485"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EA8690E-4D4B-334F-86DF-06B260ECCD57}"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066269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2_Blank">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6"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sp>
        <p:nvSpPr>
          <p:cNvPr id="4" name="Rektangel 3"/>
          <p:cNvSpPr/>
          <p:nvPr userDrawn="1"/>
        </p:nvSpPr>
        <p:spPr>
          <a:xfrm>
            <a:off x="0" y="0"/>
            <a:ext cx="9144000" cy="6104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FFC92FA-28C2-1246-AF16-8339C3717CF3}"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1958145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61655"/>
            <a:ext cx="2058293" cy="6496348"/>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5415" y="361655"/>
            <a:ext cx="6067723" cy="6496348"/>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6C6C68C-7499-1044-95E5-2709079C2521}"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887336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62"/>
            <a:ext cx="7773293" cy="1470049"/>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824" y="3886652"/>
            <a:ext cx="6400354" cy="1752450"/>
          </a:xfrm>
        </p:spPr>
        <p:txBody>
          <a:bodyPr/>
          <a:lstStyle>
            <a:lvl1pPr marL="0" indent="0" algn="ctr">
              <a:buNone/>
              <a:defRPr/>
            </a:lvl1pPr>
            <a:lvl2pPr marL="320668" indent="0" algn="ctr">
              <a:buNone/>
              <a:defRPr/>
            </a:lvl2pPr>
            <a:lvl3pPr marL="641338" indent="0" algn="ctr">
              <a:buNone/>
              <a:defRPr/>
            </a:lvl3pPr>
            <a:lvl4pPr marL="962002" indent="0" algn="ctr">
              <a:buNone/>
              <a:defRPr/>
            </a:lvl4pPr>
            <a:lvl5pPr marL="1282675" indent="0" algn="ctr">
              <a:buNone/>
              <a:defRPr/>
            </a:lvl5pPr>
            <a:lvl6pPr marL="1603349" indent="0" algn="ctr">
              <a:buNone/>
              <a:defRPr/>
            </a:lvl6pPr>
            <a:lvl7pPr marL="1924011" indent="0" algn="ctr">
              <a:buNone/>
              <a:defRPr/>
            </a:lvl7pPr>
            <a:lvl8pPr marL="2244685" indent="0" algn="ctr">
              <a:buNone/>
              <a:defRPr/>
            </a:lvl8pPr>
            <a:lvl9pPr marL="2565354" indent="0" algn="ctr">
              <a:buNone/>
              <a:defRPr/>
            </a:lvl9pPr>
          </a:lstStyle>
          <a:p>
            <a:r>
              <a:rPr lang="da-DK"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F9E8FB5-B7E9-504B-931C-853E08F722A0}"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53756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E521026-C7B1-C244-A228-FED9230899BC}"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727307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7"/>
            <a:ext cx="7772176" cy="1361777"/>
          </a:xfrm>
        </p:spPr>
        <p:txBody>
          <a:bodyPr/>
          <a:lstStyle>
            <a:lvl1pPr algn="l">
              <a:defRPr sz="2800" b="1" cap="all"/>
            </a:lvl1pPr>
          </a:lstStyle>
          <a:p>
            <a:r>
              <a:rPr lang="da-DK" smtClean="0"/>
              <a:t>Click to edit Master title style</a:t>
            </a:r>
            <a:endParaRPr lang="en-US"/>
          </a:p>
        </p:txBody>
      </p:sp>
      <p:sp>
        <p:nvSpPr>
          <p:cNvPr id="3" name="Text Placeholder 2"/>
          <p:cNvSpPr>
            <a:spLocks noGrp="1"/>
          </p:cNvSpPr>
          <p:nvPr>
            <p:ph type="body" idx="1"/>
          </p:nvPr>
        </p:nvSpPr>
        <p:spPr>
          <a:xfrm>
            <a:off x="722189" y="2906626"/>
            <a:ext cx="7772176" cy="1500188"/>
          </a:xfrm>
        </p:spPr>
        <p:txBody>
          <a:bodyPr anchor="b"/>
          <a:lstStyle>
            <a:lvl1pPr marL="0" indent="0">
              <a:buNone/>
              <a:defRPr sz="1500"/>
            </a:lvl1pPr>
            <a:lvl2pPr marL="320668" indent="0">
              <a:buNone/>
              <a:defRPr sz="1300"/>
            </a:lvl2pPr>
            <a:lvl3pPr marL="641338" indent="0">
              <a:buNone/>
              <a:defRPr sz="1100"/>
            </a:lvl3pPr>
            <a:lvl4pPr marL="962002" indent="0">
              <a:buNone/>
              <a:defRPr sz="1000"/>
            </a:lvl4pPr>
            <a:lvl5pPr marL="1282675" indent="0">
              <a:buNone/>
              <a:defRPr sz="1000"/>
            </a:lvl5pPr>
            <a:lvl6pPr marL="1603349" indent="0">
              <a:buNone/>
              <a:defRPr sz="1000"/>
            </a:lvl6pPr>
            <a:lvl7pPr marL="1924011" indent="0">
              <a:buNone/>
              <a:defRPr sz="1000"/>
            </a:lvl7pPr>
            <a:lvl8pPr marL="2244685" indent="0">
              <a:buNone/>
              <a:defRPr sz="1000"/>
            </a:lvl8pPr>
            <a:lvl9pPr marL="2565354" indent="0">
              <a:buNone/>
              <a:defRPr sz="1000"/>
            </a:lvl9pPr>
          </a:lstStyle>
          <a:p>
            <a:pPr lvl="0"/>
            <a:r>
              <a:rPr lang="da-DK"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37A8412F-41D1-F04D-8023-A2D2448B06EB}"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4653781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5414"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25578" y="1223382"/>
            <a:ext cx="4063008" cy="5634634"/>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305BF44-60AE-214B-B4DC-32ECB52D1AB9}"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6605724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668" indent="0">
              <a:buNone/>
              <a:defRPr sz="1500" b="1"/>
            </a:lvl2pPr>
            <a:lvl3pPr marL="641338" indent="0">
              <a:buNone/>
              <a:defRPr sz="1300" b="1"/>
            </a:lvl3pPr>
            <a:lvl4pPr marL="962002" indent="0">
              <a:buNone/>
              <a:defRPr sz="1100" b="1"/>
            </a:lvl4pPr>
            <a:lvl5pPr marL="1282675" indent="0">
              <a:buNone/>
              <a:defRPr sz="1100" b="1"/>
            </a:lvl5pPr>
            <a:lvl6pPr marL="1603349" indent="0">
              <a:buNone/>
              <a:defRPr sz="1100" b="1"/>
            </a:lvl6pPr>
            <a:lvl7pPr marL="1924011" indent="0">
              <a:buNone/>
              <a:defRPr sz="1100" b="1"/>
            </a:lvl7pPr>
            <a:lvl8pPr marL="2244685" indent="0">
              <a:buNone/>
              <a:defRPr sz="1100" b="1"/>
            </a:lvl8pPr>
            <a:lvl9pPr marL="2565354" indent="0">
              <a:buNone/>
              <a:defRPr sz="1100" b="1"/>
            </a:lvl9pPr>
          </a:lstStyle>
          <a:p>
            <a:pPr lvl="0"/>
            <a:r>
              <a:rPr lang="da-DK" smtClean="0"/>
              <a:t>Click to edit Master text styles</a:t>
            </a:r>
          </a:p>
        </p:txBody>
      </p:sp>
      <p:sp>
        <p:nvSpPr>
          <p:cNvPr id="4" name="Content Placeholder 3"/>
          <p:cNvSpPr>
            <a:spLocks noGrp="1"/>
          </p:cNvSpPr>
          <p:nvPr>
            <p:ph sz="half" idx="2"/>
          </p:nvPr>
        </p:nvSpPr>
        <p:spPr>
          <a:xfrm>
            <a:off x="457647" y="2174380"/>
            <a:ext cx="4039568"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668" indent="0">
              <a:buNone/>
              <a:defRPr sz="1500" b="1"/>
            </a:lvl2pPr>
            <a:lvl3pPr marL="641338" indent="0">
              <a:buNone/>
              <a:defRPr sz="1300" b="1"/>
            </a:lvl3pPr>
            <a:lvl4pPr marL="962002" indent="0">
              <a:buNone/>
              <a:defRPr sz="1100" b="1"/>
            </a:lvl4pPr>
            <a:lvl5pPr marL="1282675" indent="0">
              <a:buNone/>
              <a:defRPr sz="1100" b="1"/>
            </a:lvl5pPr>
            <a:lvl6pPr marL="1603349" indent="0">
              <a:buNone/>
              <a:defRPr sz="1100" b="1"/>
            </a:lvl6pPr>
            <a:lvl7pPr marL="1924011" indent="0">
              <a:buNone/>
              <a:defRPr sz="1100" b="1"/>
            </a:lvl7pPr>
            <a:lvl8pPr marL="2244685" indent="0">
              <a:buNone/>
              <a:defRPr sz="1100" b="1"/>
            </a:lvl8pPr>
            <a:lvl9pPr marL="2565354" indent="0">
              <a:buNone/>
              <a:defRPr sz="1100" b="1"/>
            </a:lvl9pPr>
          </a:lstStyle>
          <a:p>
            <a:pPr lvl="0"/>
            <a:r>
              <a:rPr lang="da-DK" smtClean="0"/>
              <a:t>Click to edit Master text styles</a:t>
            </a:r>
          </a:p>
        </p:txBody>
      </p:sp>
      <p:sp>
        <p:nvSpPr>
          <p:cNvPr id="6" name="Content Placeholder 5"/>
          <p:cNvSpPr>
            <a:spLocks noGrp="1"/>
          </p:cNvSpPr>
          <p:nvPr>
            <p:ph sz="quarter" idx="4"/>
          </p:nvPr>
        </p:nvSpPr>
        <p:spPr>
          <a:xfrm>
            <a:off x="4644555" y="2174380"/>
            <a:ext cx="4041799"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64F973F-0951-FC4B-A8D5-03AC6B9DB02E}"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4037512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E3C28A3-76F0-7B4C-BD30-01035C703FB5}"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4474384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A037D78-9FC3-BA47-8B2A-82AB8992320C}"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5289585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6" y="273483"/>
            <a:ext cx="3008189" cy="1161975"/>
          </a:xfrm>
        </p:spPr>
        <p:txBody>
          <a:bodyPr anchor="b"/>
          <a:lstStyle>
            <a:lvl1pPr algn="l">
              <a:defRPr sz="1500" b="1"/>
            </a:lvl1pPr>
          </a:lstStyle>
          <a:p>
            <a:r>
              <a:rPr lang="da-DK" smtClean="0"/>
              <a:t>Click to edit Master title style</a:t>
            </a:r>
            <a:endParaRPr lang="en-US"/>
          </a:p>
        </p:txBody>
      </p:sp>
      <p:sp>
        <p:nvSpPr>
          <p:cNvPr id="3" name="Content Placeholder 2"/>
          <p:cNvSpPr>
            <a:spLocks noGrp="1"/>
          </p:cNvSpPr>
          <p:nvPr>
            <p:ph idx="1"/>
          </p:nvPr>
        </p:nvSpPr>
        <p:spPr>
          <a:xfrm>
            <a:off x="3575224" y="273476"/>
            <a:ext cx="5111130" cy="5852295"/>
          </a:xfrm>
        </p:spPr>
        <p:txBody>
          <a:bodyPr/>
          <a:lstStyle>
            <a:lvl1pPr>
              <a:defRPr sz="21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666" y="1435448"/>
            <a:ext cx="3008189" cy="4690318"/>
          </a:xfrm>
        </p:spPr>
        <p:txBody>
          <a:bodyPr/>
          <a:lstStyle>
            <a:lvl1pPr marL="0" indent="0">
              <a:buNone/>
              <a:defRPr sz="1000"/>
            </a:lvl1pPr>
            <a:lvl2pPr marL="320668" indent="0">
              <a:buNone/>
              <a:defRPr sz="800"/>
            </a:lvl2pPr>
            <a:lvl3pPr marL="641338" indent="0">
              <a:buNone/>
              <a:defRPr sz="700"/>
            </a:lvl3pPr>
            <a:lvl4pPr marL="962002" indent="0">
              <a:buNone/>
              <a:defRPr sz="700"/>
            </a:lvl4pPr>
            <a:lvl5pPr marL="1282675" indent="0">
              <a:buNone/>
              <a:defRPr sz="700"/>
            </a:lvl5pPr>
            <a:lvl6pPr marL="1603349" indent="0">
              <a:buNone/>
              <a:defRPr sz="700"/>
            </a:lvl6pPr>
            <a:lvl7pPr marL="1924011" indent="0">
              <a:buNone/>
              <a:defRPr sz="700"/>
            </a:lvl7pPr>
            <a:lvl8pPr marL="2244685" indent="0">
              <a:buNone/>
              <a:defRPr sz="700"/>
            </a:lvl8pPr>
            <a:lvl9pPr marL="2565354" indent="0">
              <a:buNone/>
              <a:defRPr sz="700"/>
            </a:lvl9pPr>
          </a:lstStyle>
          <a:p>
            <a:pPr lvl="0"/>
            <a:r>
              <a:rPr lang="da-DK"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1BEC7FB-4887-6446-A9C5-D334B144AC9F}" type="slidenum">
              <a:rPr lang="en-US"/>
              <a:pPr/>
              <a:t>‹nr.›</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9029587"/>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0.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1.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2.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51.xml"/><Relationship Id="rId4" Type="http://schemas.openxmlformats.org/officeDocument/2006/relationships/theme" Target="../theme/theme13.xml"/><Relationship Id="rId1" Type="http://schemas.openxmlformats.org/officeDocument/2006/relationships/slideLayout" Target="../slideLayouts/slideLayout149.xml"/><Relationship Id="rId2"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theme" Target="../theme/theme2.xml"/><Relationship Id="rId16" Type="http://schemas.openxmlformats.org/officeDocument/2006/relationships/image" Target="../media/image4.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theme" Target="../theme/theme3.xml"/><Relationship Id="rId14" Type="http://schemas.openxmlformats.org/officeDocument/2006/relationships/image" Target="../media/image5.jpeg"/><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theme" Target="../theme/theme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theme" Target="../theme/theme6.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7.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theme" Target="../theme/theme8.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theme" Target="../theme/theme9.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961495"/>
          </a:xfrm>
          <a:prstGeom prst="rect">
            <a:avLst/>
          </a:prstGeom>
        </p:spPr>
        <p:txBody>
          <a:bodyPr vert="horz" lIns="91440" tIns="45720" rIns="91440" bIns="45720" rtlCol="0" anchor="b">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600200"/>
            <a:ext cx="8229600" cy="4326467"/>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449263" y="6356350"/>
            <a:ext cx="3479270" cy="365125"/>
          </a:xfrm>
          <a:prstGeom prst="rect">
            <a:avLst/>
          </a:prstGeom>
        </p:spPr>
        <p:txBody>
          <a:bodyPr vert="horz" lIns="91440" tIns="45720" rIns="91440" bIns="45720" rtlCol="0" anchor="ctr"/>
          <a:lstStyle>
            <a:lvl1pPr algn="l">
              <a:defRPr sz="800">
                <a:solidFill>
                  <a:schemeClr val="tx1">
                    <a:tint val="75000"/>
                  </a:schemeClr>
                </a:solidFill>
                <a:latin typeface="Arial"/>
                <a:cs typeface="Arial"/>
              </a:defRPr>
            </a:lvl1pPr>
          </a:lstStyle>
          <a:p>
            <a:endParaRPr lang="sv-SE" dirty="0"/>
          </a:p>
        </p:txBody>
      </p:sp>
      <p:sp>
        <p:nvSpPr>
          <p:cNvPr id="6" name="Platshållare för bildnummer 5"/>
          <p:cNvSpPr>
            <a:spLocks noGrp="1"/>
          </p:cNvSpPr>
          <p:nvPr>
            <p:ph type="sldNum" sz="quarter" idx="4"/>
          </p:nvPr>
        </p:nvSpPr>
        <p:spPr>
          <a:xfrm>
            <a:off x="4140200" y="6356350"/>
            <a:ext cx="931333"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pPr algn="ctr"/>
            <a:fld id="{E4A5AC54-C32D-48E4-8791-AB5FE42E9FDE}" type="slidenum">
              <a:rPr lang="sv-SE" smtClean="0"/>
              <a:pPr algn="ctr"/>
              <a:t>‹nr.›</a:t>
            </a:fld>
            <a:endParaRPr lang="sv-SE" dirty="0"/>
          </a:p>
        </p:txBody>
      </p:sp>
      <p:pic>
        <p:nvPicPr>
          <p:cNvPr id="7" name="Bildobjekt 6" descr="MND-CMYK_BLACK_RED_.eps"/>
          <p:cNvPicPr>
            <a:picLocks noChangeAspect="1"/>
          </p:cNvPicPr>
          <p:nvPr/>
        </p:nvPicPr>
        <p:blipFill>
          <a:blip r:embed="rId18"/>
          <a:stretch>
            <a:fillRect/>
          </a:stretch>
        </p:blipFill>
        <p:spPr>
          <a:xfrm>
            <a:off x="7145866" y="6356350"/>
            <a:ext cx="1540933" cy="233475"/>
          </a:xfrm>
          <a:prstGeom prst="rect">
            <a:avLst/>
          </a:prstGeom>
        </p:spPr>
      </p:pic>
      <p:cxnSp>
        <p:nvCxnSpPr>
          <p:cNvPr id="9" name="Rak 8"/>
          <p:cNvCxnSpPr/>
          <p:nvPr/>
        </p:nvCxnSpPr>
        <p:spPr>
          <a:xfrm>
            <a:off x="457200" y="6197075"/>
            <a:ext cx="8229600"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3" name="Rak 12"/>
          <p:cNvCxnSpPr/>
          <p:nvPr/>
        </p:nvCxnSpPr>
        <p:spPr>
          <a:xfrm>
            <a:off x="457200" y="1346200"/>
            <a:ext cx="8229600" cy="1588"/>
          </a:xfrm>
          <a:prstGeom prst="line">
            <a:avLst/>
          </a:prstGeom>
          <a:ln w="9525" cap="flat" cmpd="sng" algn="ctr">
            <a:solidFill>
              <a:schemeClr val="tx1">
                <a:alpha val="30000"/>
              </a:schemeClr>
            </a:solidFill>
            <a:prstDash val="dot"/>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Lst>
  <p:txStyles>
    <p:titleStyle>
      <a:lvl1pPr algn="l" defTabSz="457200" rtl="0" eaLnBrk="1" latinLnBrk="0" hangingPunct="1">
        <a:spcBef>
          <a:spcPct val="0"/>
        </a:spcBef>
        <a:buNone/>
        <a:defRPr sz="2500" b="1" kern="1200" cap="all">
          <a:solidFill>
            <a:srgbClr val="D53D21"/>
          </a:solidFill>
          <a:latin typeface="Arial"/>
          <a:ea typeface="+mj-ea"/>
          <a:cs typeface="Arial"/>
        </a:defRPr>
      </a:lvl1pPr>
    </p:titleStyle>
    <p:bodyStyle>
      <a:lvl1pPr marL="342900" indent="-342900" algn="l" defTabSz="457200" rtl="0" eaLnBrk="1" latinLnBrk="0" hangingPunct="1">
        <a:spcBef>
          <a:spcPct val="20000"/>
        </a:spcBef>
        <a:buClr>
          <a:srgbClr val="333333"/>
        </a:buClr>
        <a:buFont typeface="Arial"/>
        <a:buChar char="•"/>
        <a:defRPr sz="2100" kern="1200">
          <a:solidFill>
            <a:srgbClr val="333333"/>
          </a:solidFill>
          <a:latin typeface="Arial"/>
          <a:ea typeface="+mn-ea"/>
          <a:cs typeface="Arial"/>
        </a:defRPr>
      </a:lvl1pPr>
      <a:lvl2pPr marL="742950" indent="-285750" algn="l" defTabSz="457200" rtl="0" eaLnBrk="1" latinLnBrk="0" hangingPunct="1">
        <a:spcBef>
          <a:spcPct val="20000"/>
        </a:spcBef>
        <a:buClr>
          <a:srgbClr val="333333"/>
        </a:buClr>
        <a:buFont typeface="Arial"/>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33333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333333"/>
        </a:buClr>
        <a:buFont typeface="Wingdings" charset="2"/>
        <a:buChar char="§"/>
        <a:defRPr sz="1800" kern="1200">
          <a:solidFill>
            <a:srgbClr val="333333"/>
          </a:solidFill>
          <a:latin typeface="Arial"/>
          <a:ea typeface="+mn-ea"/>
          <a:cs typeface="Arial"/>
        </a:defRPr>
      </a:lvl4pPr>
      <a:lvl5pPr marL="2057400" indent="-228600" algn="l" defTabSz="457200" rtl="0" eaLnBrk="1" latinLnBrk="0" hangingPunct="1">
        <a:spcBef>
          <a:spcPct val="20000"/>
        </a:spcBef>
        <a:buClr>
          <a:srgbClr val="333333"/>
        </a:buClr>
        <a:buFont typeface="Wingdings" charset="2"/>
        <a:buChar char="§"/>
        <a:defRPr sz="18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455414" y="361658"/>
            <a:ext cx="8233172" cy="85725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26716" tIns="26716" rIns="26716" bIns="26716" numCol="1" anchor="t" anchorCtr="0" compatLnSpc="1">
            <a:prstTxWarp prst="textNoShape">
              <a:avLst/>
            </a:prstTxWarp>
          </a:bodyPr>
          <a:lstStyle/>
          <a:p>
            <a:pPr lvl="0"/>
            <a:r>
              <a:rPr lang="en-US">
                <a:sym typeface="Arial Bold" charset="0"/>
              </a:rPr>
              <a:t>Click to edit Master title style</a:t>
            </a:r>
          </a:p>
        </p:txBody>
      </p:sp>
      <p:sp>
        <p:nvSpPr>
          <p:cNvPr id="12290" name="Rectangle 2"/>
          <p:cNvSpPr>
            <a:spLocks noGrp="1" noChangeArrowheads="1"/>
          </p:cNvSpPr>
          <p:nvPr>
            <p:ph type="body" idx="1"/>
          </p:nvPr>
        </p:nvSpPr>
        <p:spPr bwMode="auto">
          <a:xfrm>
            <a:off x="455414" y="1223382"/>
            <a:ext cx="8233172" cy="56346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26716" tIns="26716" rIns="26716" bIns="26716"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2291" name="Text Box 3"/>
          <p:cNvSpPr txBox="1">
            <a:spLocks noGrp="1" noChangeArrowheads="1"/>
          </p:cNvSpPr>
          <p:nvPr>
            <p:ph type="sldNum" sz="quarter" idx="4"/>
          </p:nvPr>
        </p:nvSpPr>
        <p:spPr bwMode="auto">
          <a:xfrm>
            <a:off x="8688607" y="6446120"/>
            <a:ext cx="170781" cy="1607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64120" tIns="32062" rIns="64120" bIns="32062" numCol="1" anchor="t" anchorCtr="0" compatLnSpc="1">
            <a:prstTxWarp prst="textNoShape">
              <a:avLst/>
            </a:prstTxWarp>
          </a:bodyPr>
          <a:lstStyle>
            <a:lvl1pPr>
              <a:lnSpc>
                <a:spcPct val="95000"/>
              </a:lnSpc>
              <a:defRPr sz="800">
                <a:solidFill>
                  <a:srgbClr val="7D7D7D"/>
                </a:solidFill>
                <a:latin typeface="+mn-lt"/>
                <a:ea typeface="ＭＳ Ｐゴシック" charset="0"/>
                <a:cs typeface="Arial" charset="0"/>
              </a:defRPr>
            </a:lvl1pPr>
            <a:lvl2pPr>
              <a:defRPr sz="800">
                <a:solidFill>
                  <a:schemeClr val="tx1"/>
                </a:solidFill>
                <a:latin typeface="+mn-lt"/>
                <a:ea typeface="ＭＳ Ｐゴシック" charset="0"/>
              </a:defRPr>
            </a:lvl2pPr>
            <a:lvl3pPr>
              <a:defRPr sz="800">
                <a:solidFill>
                  <a:schemeClr val="tx1"/>
                </a:solidFill>
                <a:latin typeface="+mn-lt"/>
                <a:ea typeface="ＭＳ Ｐゴシック" charset="0"/>
              </a:defRPr>
            </a:lvl3pPr>
            <a:lvl4pPr>
              <a:defRPr sz="800">
                <a:solidFill>
                  <a:schemeClr val="tx1"/>
                </a:solidFill>
                <a:latin typeface="+mn-lt"/>
                <a:ea typeface="ＭＳ Ｐゴシック" charset="0"/>
              </a:defRPr>
            </a:lvl4pPr>
            <a:lvl5pPr>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56CE7D02-3CD9-8D49-9587-639F50F8BA59}" type="slidenum">
              <a:rPr lang="en-US"/>
              <a:pPr/>
              <a:t>‹nr.›</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hf hdr="0" ftr="0" dt="0"/>
  <p:txStyles>
    <p:titleStyle>
      <a:lvl1pPr algn="l" rtl="0" fontAlgn="base">
        <a:lnSpc>
          <a:spcPct val="90000"/>
        </a:lnSpc>
        <a:spcBef>
          <a:spcPct val="0"/>
        </a:spcBef>
        <a:spcAft>
          <a:spcPct val="0"/>
        </a:spcAft>
        <a:defRPr sz="2700">
          <a:solidFill>
            <a:srgbClr val="3C3C3C"/>
          </a:solidFill>
          <a:latin typeface="+mj-lt"/>
          <a:ea typeface="+mj-ea"/>
          <a:cs typeface="+mj-cs"/>
          <a:sym typeface="Arial Bold" charset="0"/>
        </a:defRPr>
      </a:lvl1pPr>
      <a:lvl2pPr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2pPr>
      <a:lvl3pPr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3pPr>
      <a:lvl4pPr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4pPr>
      <a:lvl5pPr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5pPr>
      <a:lvl6pPr marL="320635"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6pPr>
      <a:lvl7pPr marL="641272"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7pPr>
      <a:lvl8pPr marL="961904"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8pPr>
      <a:lvl9pPr marL="1282544"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9pPr>
    </p:titleStyle>
    <p:bodyStyle>
      <a:lvl1pPr algn="l" rtl="0" fontAlgn="base">
        <a:lnSpc>
          <a:spcPct val="95000"/>
        </a:lnSpc>
        <a:spcBef>
          <a:spcPts val="2671"/>
        </a:spcBef>
        <a:spcAft>
          <a:spcPct val="0"/>
        </a:spcAft>
        <a:defRPr sz="2100">
          <a:solidFill>
            <a:srgbClr val="3C3C3C"/>
          </a:solidFill>
          <a:latin typeface="+mn-lt"/>
          <a:ea typeface="+mn-ea"/>
          <a:cs typeface="+mn-cs"/>
          <a:sym typeface="Arial" charset="0"/>
        </a:defRPr>
      </a:lvl1pPr>
      <a:lvl2pPr marL="161431" indent="-160318" algn="l" rtl="0" fontAlgn="base">
        <a:lnSpc>
          <a:spcPct val="95000"/>
        </a:lnSpc>
        <a:spcBef>
          <a:spcPts val="1055"/>
        </a:spcBef>
        <a:spcAft>
          <a:spcPct val="0"/>
        </a:spcAft>
        <a:buClr>
          <a:srgbClr val="3C3C3C"/>
        </a:buClr>
        <a:buSzPct val="100000"/>
        <a:buFont typeface="Arial" charset="0"/>
        <a:buChar char="•"/>
        <a:defRPr sz="2000">
          <a:solidFill>
            <a:srgbClr val="3C3C3C"/>
          </a:solidFill>
          <a:latin typeface="+mn-lt"/>
          <a:ea typeface="+mn-ea"/>
          <a:cs typeface="+mn-cs"/>
          <a:sym typeface="Arial" charset="0"/>
        </a:defRPr>
      </a:lvl2pPr>
      <a:lvl3pPr marL="295031" indent="-159206" algn="l" rtl="0" fontAlgn="base">
        <a:lnSpc>
          <a:spcPct val="95000"/>
        </a:lnSpc>
        <a:spcBef>
          <a:spcPts val="983"/>
        </a:spcBef>
        <a:spcAft>
          <a:spcPct val="0"/>
        </a:spcAft>
        <a:buClr>
          <a:srgbClr val="3C3C3C"/>
        </a:buClr>
        <a:buSzPct val="100000"/>
        <a:buFont typeface="Arial" charset="0"/>
        <a:buChar char="–"/>
        <a:defRPr sz="1700">
          <a:solidFill>
            <a:srgbClr val="3C3C3C"/>
          </a:solidFill>
          <a:latin typeface="+mn-lt"/>
          <a:ea typeface="+mn-ea"/>
          <a:cs typeface="+mn-cs"/>
          <a:sym typeface="Arial" charset="0"/>
        </a:defRPr>
      </a:lvl3pPr>
      <a:lvl4pPr marL="453122" indent="-156978"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4pPr>
      <a:lvl5pPr marL="613443" indent="-159206"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5pPr>
      <a:lvl6pPr marL="934071" indent="-159206"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6pPr>
      <a:lvl7pPr marL="1254714" indent="-159206"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7pPr>
      <a:lvl8pPr marL="1575350" indent="-159206"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8pPr>
      <a:lvl9pPr marL="1895987" indent="-159206"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9pPr>
    </p:bodyStyle>
    <p:otherStyle>
      <a:defPPr>
        <a:defRPr lang="en-US"/>
      </a:defPPr>
      <a:lvl1pPr marL="0" algn="l" defTabSz="320635" rtl="0" eaLnBrk="1" latinLnBrk="0" hangingPunct="1">
        <a:defRPr sz="1300" kern="1200">
          <a:solidFill>
            <a:schemeClr val="tx1"/>
          </a:solidFill>
          <a:latin typeface="+mn-lt"/>
          <a:ea typeface="+mn-ea"/>
          <a:cs typeface="+mn-cs"/>
        </a:defRPr>
      </a:lvl1pPr>
      <a:lvl2pPr marL="320635" algn="l" defTabSz="320635" rtl="0" eaLnBrk="1" latinLnBrk="0" hangingPunct="1">
        <a:defRPr sz="1300" kern="1200">
          <a:solidFill>
            <a:schemeClr val="tx1"/>
          </a:solidFill>
          <a:latin typeface="+mn-lt"/>
          <a:ea typeface="+mn-ea"/>
          <a:cs typeface="+mn-cs"/>
        </a:defRPr>
      </a:lvl2pPr>
      <a:lvl3pPr marL="641272" algn="l" defTabSz="320635" rtl="0" eaLnBrk="1" latinLnBrk="0" hangingPunct="1">
        <a:defRPr sz="1300" kern="1200">
          <a:solidFill>
            <a:schemeClr val="tx1"/>
          </a:solidFill>
          <a:latin typeface="+mn-lt"/>
          <a:ea typeface="+mn-ea"/>
          <a:cs typeface="+mn-cs"/>
        </a:defRPr>
      </a:lvl3pPr>
      <a:lvl4pPr marL="961904" algn="l" defTabSz="320635" rtl="0" eaLnBrk="1" latinLnBrk="0" hangingPunct="1">
        <a:defRPr sz="1300" kern="1200">
          <a:solidFill>
            <a:schemeClr val="tx1"/>
          </a:solidFill>
          <a:latin typeface="+mn-lt"/>
          <a:ea typeface="+mn-ea"/>
          <a:cs typeface="+mn-cs"/>
        </a:defRPr>
      </a:lvl4pPr>
      <a:lvl5pPr marL="1282544" algn="l" defTabSz="320635" rtl="0" eaLnBrk="1" latinLnBrk="0" hangingPunct="1">
        <a:defRPr sz="1300" kern="1200">
          <a:solidFill>
            <a:schemeClr val="tx1"/>
          </a:solidFill>
          <a:latin typeface="+mn-lt"/>
          <a:ea typeface="+mn-ea"/>
          <a:cs typeface="+mn-cs"/>
        </a:defRPr>
      </a:lvl5pPr>
      <a:lvl6pPr marL="1603185" algn="l" defTabSz="320635" rtl="0" eaLnBrk="1" latinLnBrk="0" hangingPunct="1">
        <a:defRPr sz="1300" kern="1200">
          <a:solidFill>
            <a:schemeClr val="tx1"/>
          </a:solidFill>
          <a:latin typeface="+mn-lt"/>
          <a:ea typeface="+mn-ea"/>
          <a:cs typeface="+mn-cs"/>
        </a:defRPr>
      </a:lvl6pPr>
      <a:lvl7pPr marL="1923814" algn="l" defTabSz="320635" rtl="0" eaLnBrk="1" latinLnBrk="0" hangingPunct="1">
        <a:defRPr sz="1300" kern="1200">
          <a:solidFill>
            <a:schemeClr val="tx1"/>
          </a:solidFill>
          <a:latin typeface="+mn-lt"/>
          <a:ea typeface="+mn-ea"/>
          <a:cs typeface="+mn-cs"/>
        </a:defRPr>
      </a:lvl7pPr>
      <a:lvl8pPr marL="2244455" algn="l" defTabSz="320635" rtl="0" eaLnBrk="1" latinLnBrk="0" hangingPunct="1">
        <a:defRPr sz="1300" kern="1200">
          <a:solidFill>
            <a:schemeClr val="tx1"/>
          </a:solidFill>
          <a:latin typeface="+mn-lt"/>
          <a:ea typeface="+mn-ea"/>
          <a:cs typeface="+mn-cs"/>
        </a:defRPr>
      </a:lvl8pPr>
      <a:lvl9pPr marL="2565091" algn="l" defTabSz="320635"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2" tIns="45702" rIns="91402" bIns="45702" rtlCol="0" anchor="ctr">
            <a:normAutofit/>
          </a:bodyPr>
          <a:lstStyle/>
          <a:p>
            <a:r>
              <a:rPr lang="sv-SE" smtClean="0"/>
              <a:t>Click to edit Master title style</a:t>
            </a:r>
            <a:endParaRPr lang="en-US"/>
          </a:p>
        </p:txBody>
      </p:sp>
      <p:sp>
        <p:nvSpPr>
          <p:cNvPr id="3" name="Text Placeholder 2"/>
          <p:cNvSpPr>
            <a:spLocks noGrp="1"/>
          </p:cNvSpPr>
          <p:nvPr>
            <p:ph type="body" idx="1"/>
          </p:nvPr>
        </p:nvSpPr>
        <p:spPr>
          <a:xfrm>
            <a:off x="457200" y="1600208"/>
            <a:ext cx="8229600" cy="4525963"/>
          </a:xfrm>
          <a:prstGeom prst="rect">
            <a:avLst/>
          </a:prstGeom>
        </p:spPr>
        <p:txBody>
          <a:bodyPr vert="horz" lIns="91402" tIns="45702" rIns="91402" bIns="45702"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02" tIns="45702" rIns="91402" bIns="45702" rtlCol="0" anchor="ctr"/>
          <a:lstStyle>
            <a:lvl1pPr algn="l" defTabSz="457011" fontAlgn="auto">
              <a:spcBef>
                <a:spcPts val="0"/>
              </a:spcBef>
              <a:spcAft>
                <a:spcPts val="0"/>
              </a:spcAft>
              <a:defRPr sz="1200">
                <a:solidFill>
                  <a:schemeClr val="tx1">
                    <a:tint val="75000"/>
                  </a:schemeClr>
                </a:solidFill>
              </a:defRPr>
            </a:lvl1pPr>
          </a:lstStyle>
          <a:p>
            <a:fld id="{FFAF7769-F312-A249-9079-37B5EE63DBEB}" type="datetimeFigureOut">
              <a:rPr lang="en-US" smtClean="0">
                <a:solidFill>
                  <a:prstClr val="black">
                    <a:tint val="75000"/>
                  </a:prstClr>
                </a:solidFill>
                <a:latin typeface="Calibri"/>
                <a:ea typeface="+mn-ea"/>
                <a:cs typeface="+mn-cs"/>
              </a:rPr>
              <a:pPr/>
              <a:t>30/05/12</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1" y="6356358"/>
            <a:ext cx="2895600" cy="365125"/>
          </a:xfrm>
          <a:prstGeom prst="rect">
            <a:avLst/>
          </a:prstGeom>
        </p:spPr>
        <p:txBody>
          <a:bodyPr vert="horz" lIns="91402" tIns="45702" rIns="91402" bIns="45702" rtlCol="0" anchor="ctr"/>
          <a:lstStyle>
            <a:lvl1pPr algn="ctr" defTabSz="457011" fontAlgn="auto">
              <a:spcBef>
                <a:spcPts val="0"/>
              </a:spcBef>
              <a:spcAft>
                <a:spcPts val="0"/>
              </a:spcAft>
              <a:defRPr sz="1200">
                <a:solidFill>
                  <a:schemeClr val="tx1">
                    <a:tint val="75000"/>
                  </a:schemeClr>
                </a:solidFill>
              </a:defRPr>
            </a:lvl1pPr>
          </a:lstStyle>
          <a:p>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02" tIns="45702" rIns="91402" bIns="45702" rtlCol="0" anchor="ctr"/>
          <a:lstStyle>
            <a:lvl1pPr algn="r" defTabSz="457011" fontAlgn="auto">
              <a:spcBef>
                <a:spcPts val="0"/>
              </a:spcBef>
              <a:spcAft>
                <a:spcPts val="0"/>
              </a:spcAft>
              <a:defRPr sz="1200">
                <a:solidFill>
                  <a:schemeClr val="tx1">
                    <a:tint val="75000"/>
                  </a:schemeClr>
                </a:solidFill>
              </a:defRPr>
            </a:lvl1pPr>
          </a:lstStyle>
          <a:p>
            <a:fld id="{E608272A-55BF-2445-80C5-5FB84A5E01F3}" type="slidenum">
              <a:rPr lang="en-US" smtClean="0">
                <a:solidFill>
                  <a:prstClr val="black">
                    <a:tint val="75000"/>
                  </a:prstClr>
                </a:solidFill>
                <a:latin typeface="Calibri"/>
                <a:ea typeface="+mn-ea"/>
                <a:cs typeface="+mn-cs"/>
              </a:rPr>
              <a:pPr/>
              <a:t>‹nr.›</a:t>
            </a:fld>
            <a:endParaRPr lang="en-US">
              <a:solidFill>
                <a:prstClr val="black">
                  <a:tint val="75000"/>
                </a:prstClr>
              </a:solidFill>
              <a:latin typeface="Calibri"/>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11965027"/>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011" rtl="0" eaLnBrk="1" latinLnBrk="0" hangingPunct="1">
        <a:spcBef>
          <a:spcPct val="0"/>
        </a:spcBef>
        <a:buNone/>
        <a:defRPr sz="4400" kern="1200">
          <a:solidFill>
            <a:schemeClr val="tx1"/>
          </a:solidFill>
          <a:latin typeface="+mj-lt"/>
          <a:ea typeface="+mj-ea"/>
          <a:cs typeface="+mj-cs"/>
        </a:defRPr>
      </a:lvl1pPr>
    </p:titleStyle>
    <p:bodyStyle>
      <a:lvl1pPr marL="342761" indent="-342761" algn="l" defTabSz="457011" rtl="0" eaLnBrk="1" latinLnBrk="0" hangingPunct="1">
        <a:spcBef>
          <a:spcPct val="20000"/>
        </a:spcBef>
        <a:buFont typeface="Arial"/>
        <a:buChar char="•"/>
        <a:defRPr sz="3200" kern="1200">
          <a:solidFill>
            <a:schemeClr val="tx1"/>
          </a:solidFill>
          <a:latin typeface="+mn-lt"/>
          <a:ea typeface="+mn-ea"/>
          <a:cs typeface="+mn-cs"/>
        </a:defRPr>
      </a:lvl1pPr>
      <a:lvl2pPr marL="742646" indent="-285632" algn="l" defTabSz="457011" rtl="0" eaLnBrk="1" latinLnBrk="0" hangingPunct="1">
        <a:spcBef>
          <a:spcPct val="20000"/>
        </a:spcBef>
        <a:buFont typeface="Arial"/>
        <a:buChar char="–"/>
        <a:defRPr sz="2800" kern="1200">
          <a:solidFill>
            <a:schemeClr val="tx1"/>
          </a:solidFill>
          <a:latin typeface="+mn-lt"/>
          <a:ea typeface="+mn-ea"/>
          <a:cs typeface="+mn-cs"/>
        </a:defRPr>
      </a:lvl2pPr>
      <a:lvl3pPr marL="1142530" indent="-228505" algn="l" defTabSz="457011" rtl="0" eaLnBrk="1" latinLnBrk="0" hangingPunct="1">
        <a:spcBef>
          <a:spcPct val="20000"/>
        </a:spcBef>
        <a:buFont typeface="Arial"/>
        <a:buChar char="•"/>
        <a:defRPr sz="2400" kern="1200">
          <a:solidFill>
            <a:schemeClr val="tx1"/>
          </a:solidFill>
          <a:latin typeface="+mn-lt"/>
          <a:ea typeface="+mn-ea"/>
          <a:cs typeface="+mn-cs"/>
        </a:defRPr>
      </a:lvl3pPr>
      <a:lvl4pPr marL="1599544" indent="-228505" algn="l" defTabSz="457011" rtl="0" eaLnBrk="1" latinLnBrk="0" hangingPunct="1">
        <a:spcBef>
          <a:spcPct val="20000"/>
        </a:spcBef>
        <a:buFont typeface="Arial"/>
        <a:buChar char="–"/>
        <a:defRPr sz="2000" kern="1200">
          <a:solidFill>
            <a:schemeClr val="tx1"/>
          </a:solidFill>
          <a:latin typeface="+mn-lt"/>
          <a:ea typeface="+mn-ea"/>
          <a:cs typeface="+mn-cs"/>
        </a:defRPr>
      </a:lvl4pPr>
      <a:lvl5pPr marL="2056560" indent="-228505" algn="l" defTabSz="457011" rtl="0" eaLnBrk="1" latinLnBrk="0" hangingPunct="1">
        <a:spcBef>
          <a:spcPct val="20000"/>
        </a:spcBef>
        <a:buFont typeface="Arial"/>
        <a:buChar char="»"/>
        <a:defRPr sz="2000" kern="1200">
          <a:solidFill>
            <a:schemeClr val="tx1"/>
          </a:solidFill>
          <a:latin typeface="+mn-lt"/>
          <a:ea typeface="+mn-ea"/>
          <a:cs typeface="+mn-cs"/>
        </a:defRPr>
      </a:lvl5pPr>
      <a:lvl6pPr marL="2513573" indent="-228505" algn="l" defTabSz="457011" rtl="0" eaLnBrk="1" latinLnBrk="0" hangingPunct="1">
        <a:spcBef>
          <a:spcPct val="20000"/>
        </a:spcBef>
        <a:buFont typeface="Arial"/>
        <a:buChar char="•"/>
        <a:defRPr sz="2000" kern="1200">
          <a:solidFill>
            <a:schemeClr val="tx1"/>
          </a:solidFill>
          <a:latin typeface="+mn-lt"/>
          <a:ea typeface="+mn-ea"/>
          <a:cs typeface="+mn-cs"/>
        </a:defRPr>
      </a:lvl6pPr>
      <a:lvl7pPr marL="2970584" indent="-228505" algn="l" defTabSz="457011" rtl="0" eaLnBrk="1" latinLnBrk="0" hangingPunct="1">
        <a:spcBef>
          <a:spcPct val="20000"/>
        </a:spcBef>
        <a:buFont typeface="Arial"/>
        <a:buChar char="•"/>
        <a:defRPr sz="2000" kern="1200">
          <a:solidFill>
            <a:schemeClr val="tx1"/>
          </a:solidFill>
          <a:latin typeface="+mn-lt"/>
          <a:ea typeface="+mn-ea"/>
          <a:cs typeface="+mn-cs"/>
        </a:defRPr>
      </a:lvl7pPr>
      <a:lvl8pPr marL="3427598" indent="-228505" algn="l" defTabSz="457011" rtl="0" eaLnBrk="1" latinLnBrk="0" hangingPunct="1">
        <a:spcBef>
          <a:spcPct val="20000"/>
        </a:spcBef>
        <a:buFont typeface="Arial"/>
        <a:buChar char="•"/>
        <a:defRPr sz="2000" kern="1200">
          <a:solidFill>
            <a:schemeClr val="tx1"/>
          </a:solidFill>
          <a:latin typeface="+mn-lt"/>
          <a:ea typeface="+mn-ea"/>
          <a:cs typeface="+mn-cs"/>
        </a:defRPr>
      </a:lvl8pPr>
      <a:lvl9pPr marL="3884609" indent="-228505" algn="l" defTabSz="4570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4" algn="l" defTabSz="457011" rtl="0" eaLnBrk="1" latinLnBrk="0" hangingPunct="1">
        <a:defRPr sz="1800" kern="1200">
          <a:solidFill>
            <a:schemeClr val="tx1"/>
          </a:solidFill>
          <a:latin typeface="+mn-lt"/>
          <a:ea typeface="+mn-ea"/>
          <a:cs typeface="+mn-cs"/>
        </a:defRPr>
      </a:lvl3pPr>
      <a:lvl4pPr marL="1371040" algn="l" defTabSz="457011" rtl="0" eaLnBrk="1" latinLnBrk="0" hangingPunct="1">
        <a:defRPr sz="1800" kern="1200">
          <a:solidFill>
            <a:schemeClr val="tx1"/>
          </a:solidFill>
          <a:latin typeface="+mn-lt"/>
          <a:ea typeface="+mn-ea"/>
          <a:cs typeface="+mn-cs"/>
        </a:defRPr>
      </a:lvl4pPr>
      <a:lvl5pPr marL="1828052" algn="l" defTabSz="457011" rtl="0" eaLnBrk="1" latinLnBrk="0" hangingPunct="1">
        <a:defRPr sz="1800" kern="1200">
          <a:solidFill>
            <a:schemeClr val="tx1"/>
          </a:solidFill>
          <a:latin typeface="+mn-lt"/>
          <a:ea typeface="+mn-ea"/>
          <a:cs typeface="+mn-cs"/>
        </a:defRPr>
      </a:lvl5pPr>
      <a:lvl6pPr marL="2285064" algn="l" defTabSz="457011" rtl="0" eaLnBrk="1" latinLnBrk="0" hangingPunct="1">
        <a:defRPr sz="1800" kern="1200">
          <a:solidFill>
            <a:schemeClr val="tx1"/>
          </a:solidFill>
          <a:latin typeface="+mn-lt"/>
          <a:ea typeface="+mn-ea"/>
          <a:cs typeface="+mn-cs"/>
        </a:defRPr>
      </a:lvl6pPr>
      <a:lvl7pPr marL="2742079" algn="l" defTabSz="457011" rtl="0" eaLnBrk="1" latinLnBrk="0" hangingPunct="1">
        <a:defRPr sz="1800" kern="1200">
          <a:solidFill>
            <a:schemeClr val="tx1"/>
          </a:solidFill>
          <a:latin typeface="+mn-lt"/>
          <a:ea typeface="+mn-ea"/>
          <a:cs typeface="+mn-cs"/>
        </a:defRPr>
      </a:lvl7pPr>
      <a:lvl8pPr marL="3199088" algn="l" defTabSz="457011" rtl="0" eaLnBrk="1" latinLnBrk="0" hangingPunct="1">
        <a:defRPr sz="1800" kern="1200">
          <a:solidFill>
            <a:schemeClr val="tx1"/>
          </a:solidFill>
          <a:latin typeface="+mn-lt"/>
          <a:ea typeface="+mn-ea"/>
          <a:cs typeface="+mn-cs"/>
        </a:defRPr>
      </a:lvl8pPr>
      <a:lvl9pPr marL="3656104" algn="l" defTabSz="45701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455414" y="1223382"/>
            <a:ext cx="8233172" cy="56346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621" tIns="35621" rIns="76152" bIns="35621"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4338" name="Rectangle 2"/>
          <p:cNvSpPr>
            <a:spLocks noGrp="1" noChangeArrowheads="1"/>
          </p:cNvSpPr>
          <p:nvPr>
            <p:ph type="title"/>
          </p:nvPr>
        </p:nvSpPr>
        <p:spPr bwMode="auto">
          <a:xfrm>
            <a:off x="455414" y="361660"/>
            <a:ext cx="8233172" cy="85725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621" tIns="35621" rIns="76152" bIns="35621" numCol="1" anchor="t" anchorCtr="0" compatLnSpc="1">
            <a:prstTxWarp prst="textNoShape">
              <a:avLst/>
            </a:prstTxWarp>
          </a:bodyPr>
          <a:lstStyle/>
          <a:p>
            <a:pPr lvl="0"/>
            <a:r>
              <a:rPr lang="en-US">
                <a:sym typeface="Arial Bold" charset="0"/>
              </a:rPr>
              <a:t>Click to edit Master title style</a:t>
            </a:r>
          </a:p>
        </p:txBody>
      </p:sp>
      <p:sp>
        <p:nvSpPr>
          <p:cNvPr id="14339" name="Text Box 3"/>
          <p:cNvSpPr txBox="1">
            <a:spLocks noGrp="1" noChangeArrowheads="1"/>
          </p:cNvSpPr>
          <p:nvPr>
            <p:ph type="sldNum" sz="quarter" idx="4"/>
          </p:nvPr>
        </p:nvSpPr>
        <p:spPr bwMode="auto">
          <a:xfrm>
            <a:off x="8820299" y="6402608"/>
            <a:ext cx="189756" cy="17859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64113" tIns="32059" rIns="64113" bIns="32059" numCol="1" anchor="t" anchorCtr="0" compatLnSpc="1">
            <a:prstTxWarp prst="textNoShape">
              <a:avLst/>
            </a:prstTxWarp>
          </a:bodyPr>
          <a:lstStyle>
            <a:lvl1pPr algn="ctr">
              <a:defRPr sz="800">
                <a:solidFill>
                  <a:srgbClr val="7D7D7D"/>
                </a:solidFill>
                <a:latin typeface="+mn-lt"/>
                <a:ea typeface="ＭＳ Ｐゴシック" charset="0"/>
                <a:cs typeface="Arial" charset="0"/>
              </a:defRPr>
            </a:lvl1pPr>
            <a:lvl2pPr>
              <a:defRPr sz="800">
                <a:solidFill>
                  <a:schemeClr val="tx1"/>
                </a:solidFill>
                <a:latin typeface="+mn-lt"/>
                <a:ea typeface="ＭＳ Ｐゴシック" charset="0"/>
              </a:defRPr>
            </a:lvl2pPr>
            <a:lvl3pPr>
              <a:defRPr sz="800">
                <a:solidFill>
                  <a:schemeClr val="tx1"/>
                </a:solidFill>
                <a:latin typeface="+mn-lt"/>
                <a:ea typeface="ＭＳ Ｐゴシック" charset="0"/>
              </a:defRPr>
            </a:lvl3pPr>
            <a:lvl4pPr>
              <a:defRPr sz="800">
                <a:solidFill>
                  <a:schemeClr val="tx1"/>
                </a:solidFill>
                <a:latin typeface="+mn-lt"/>
                <a:ea typeface="ＭＳ Ｐゴシック" charset="0"/>
              </a:defRPr>
            </a:lvl4pPr>
            <a:lvl5pPr>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F74D67FF-13D5-C64E-A7DD-FB1A2A16B0F4}" type="slidenum">
              <a:rPr lang="en-US"/>
              <a:pPr/>
              <a:t>‹nr.›</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hf hdr="0" ftr="0" dt="0"/>
  <p:txStyles>
    <p:titleStyle>
      <a:lvl1pPr marL="4460" algn="l" rtl="0" fontAlgn="base">
        <a:lnSpc>
          <a:spcPct val="90000"/>
        </a:lnSpc>
        <a:spcBef>
          <a:spcPct val="0"/>
        </a:spcBef>
        <a:spcAft>
          <a:spcPct val="0"/>
        </a:spcAft>
        <a:defRPr sz="2700">
          <a:solidFill>
            <a:schemeClr val="tx1"/>
          </a:solidFill>
          <a:latin typeface="+mj-lt"/>
          <a:ea typeface="+mj-ea"/>
          <a:cs typeface="+mj-cs"/>
          <a:sym typeface="Arial Bold" charset="0"/>
        </a:defRPr>
      </a:lvl1pPr>
      <a:lvl2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2pPr>
      <a:lvl3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3pPr>
      <a:lvl4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4pPr>
      <a:lvl5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5pPr>
      <a:lvl6pPr marL="325056"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6pPr>
      <a:lvl7pPr marL="645661"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7pPr>
      <a:lvl8pPr marL="966265"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8pPr>
      <a:lvl9pPr marL="1286867"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9pPr>
    </p:titleStyle>
    <p:bodyStyle>
      <a:lvl1pPr marL="4460" algn="l" rtl="0" fontAlgn="base">
        <a:lnSpc>
          <a:spcPct val="95000"/>
        </a:lnSpc>
        <a:spcBef>
          <a:spcPts val="2599"/>
        </a:spcBef>
        <a:spcAft>
          <a:spcPct val="0"/>
        </a:spcAft>
        <a:defRPr sz="2100">
          <a:solidFill>
            <a:schemeClr val="tx1"/>
          </a:solidFill>
          <a:latin typeface="+mn-lt"/>
          <a:ea typeface="+mn-ea"/>
          <a:cs typeface="+mn-cs"/>
          <a:sym typeface="Arial" charset="0"/>
        </a:defRPr>
      </a:lvl1pPr>
      <a:lvl2pPr marL="189244" indent="-160302" algn="l" rtl="0" fontAlgn="base">
        <a:lnSpc>
          <a:spcPct val="95000"/>
        </a:lnSpc>
        <a:spcBef>
          <a:spcPts val="1055"/>
        </a:spcBef>
        <a:spcAft>
          <a:spcPct val="0"/>
        </a:spcAft>
        <a:buSzPct val="100000"/>
        <a:buFont typeface="Arial" charset="0"/>
        <a:buChar char="•"/>
        <a:defRPr sz="2000">
          <a:solidFill>
            <a:schemeClr val="tx1"/>
          </a:solidFill>
          <a:latin typeface="+mn-lt"/>
          <a:ea typeface="+mn-ea"/>
          <a:cs typeface="+mn-cs"/>
          <a:sym typeface="Arial" charset="0"/>
        </a:defRPr>
      </a:lvl2pPr>
      <a:lvl3pPr marL="313925" indent="-159190" algn="l" rtl="0" fontAlgn="base">
        <a:lnSpc>
          <a:spcPct val="95000"/>
        </a:lnSpc>
        <a:spcBef>
          <a:spcPts val="914"/>
        </a:spcBef>
        <a:spcAft>
          <a:spcPct val="0"/>
        </a:spcAft>
        <a:buClr>
          <a:srgbClr val="3C3C3C"/>
        </a:buClr>
        <a:buSzPct val="100000"/>
        <a:buFont typeface="Arial" charset="0"/>
        <a:buChar char="–"/>
        <a:defRPr sz="1700">
          <a:solidFill>
            <a:schemeClr val="tx1"/>
          </a:solidFill>
          <a:latin typeface="+mn-lt"/>
          <a:ea typeface="+mn-ea"/>
          <a:cs typeface="+mn-cs"/>
          <a:sym typeface="Arial" charset="0"/>
        </a:defRPr>
      </a:lvl3pPr>
      <a:lvl4pPr marL="472003" indent="-156962" algn="l" rtl="0" fontAlgn="base">
        <a:lnSpc>
          <a:spcPct val="95000"/>
        </a:lnSpc>
        <a:spcBef>
          <a:spcPts val="843"/>
        </a:spcBef>
        <a:spcAft>
          <a:spcPct val="0"/>
        </a:spcAft>
        <a:buSzPct val="100000"/>
        <a:buFont typeface="Arial" charset="0"/>
        <a:buChar char="•"/>
        <a:defRPr sz="1500">
          <a:solidFill>
            <a:schemeClr val="tx1"/>
          </a:solidFill>
          <a:latin typeface="+mn-lt"/>
          <a:ea typeface="+mn-ea"/>
          <a:cs typeface="+mn-cs"/>
          <a:sym typeface="Arial" charset="0"/>
        </a:defRPr>
      </a:lvl4pPr>
      <a:lvl5pPr marL="632301" indent="-159190"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5pPr>
      <a:lvl6pPr marL="952903" indent="-159190"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6pPr>
      <a:lvl7pPr marL="1273510" indent="-159190"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7pPr>
      <a:lvl8pPr marL="1594108" indent="-159190"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8pPr>
      <a:lvl9pPr marL="1914715" indent="-159190"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9pPr>
    </p:bodyStyle>
    <p:otherStyle>
      <a:defPPr>
        <a:defRPr lang="en-US"/>
      </a:defPPr>
      <a:lvl1pPr marL="0" algn="l" defTabSz="320602" rtl="0" eaLnBrk="1" latinLnBrk="0" hangingPunct="1">
        <a:defRPr sz="1300" kern="1200">
          <a:solidFill>
            <a:schemeClr val="tx1"/>
          </a:solidFill>
          <a:latin typeface="+mn-lt"/>
          <a:ea typeface="+mn-ea"/>
          <a:cs typeface="+mn-cs"/>
        </a:defRPr>
      </a:lvl1pPr>
      <a:lvl2pPr marL="320602" algn="l" defTabSz="320602" rtl="0" eaLnBrk="1" latinLnBrk="0" hangingPunct="1">
        <a:defRPr sz="1300" kern="1200">
          <a:solidFill>
            <a:schemeClr val="tx1"/>
          </a:solidFill>
          <a:latin typeface="+mn-lt"/>
          <a:ea typeface="+mn-ea"/>
          <a:cs typeface="+mn-cs"/>
        </a:defRPr>
      </a:lvl2pPr>
      <a:lvl3pPr marL="641206" algn="l" defTabSz="320602" rtl="0" eaLnBrk="1" latinLnBrk="0" hangingPunct="1">
        <a:defRPr sz="1300" kern="1200">
          <a:solidFill>
            <a:schemeClr val="tx1"/>
          </a:solidFill>
          <a:latin typeface="+mn-lt"/>
          <a:ea typeface="+mn-ea"/>
          <a:cs typeface="+mn-cs"/>
        </a:defRPr>
      </a:lvl3pPr>
      <a:lvl4pPr marL="961806" algn="l" defTabSz="320602" rtl="0" eaLnBrk="1" latinLnBrk="0" hangingPunct="1">
        <a:defRPr sz="1300" kern="1200">
          <a:solidFill>
            <a:schemeClr val="tx1"/>
          </a:solidFill>
          <a:latin typeface="+mn-lt"/>
          <a:ea typeface="+mn-ea"/>
          <a:cs typeface="+mn-cs"/>
        </a:defRPr>
      </a:lvl4pPr>
      <a:lvl5pPr marL="1282412" algn="l" defTabSz="320602" rtl="0" eaLnBrk="1" latinLnBrk="0" hangingPunct="1">
        <a:defRPr sz="1300" kern="1200">
          <a:solidFill>
            <a:schemeClr val="tx1"/>
          </a:solidFill>
          <a:latin typeface="+mn-lt"/>
          <a:ea typeface="+mn-ea"/>
          <a:cs typeface="+mn-cs"/>
        </a:defRPr>
      </a:lvl5pPr>
      <a:lvl6pPr marL="1603021" algn="l" defTabSz="320602" rtl="0" eaLnBrk="1" latinLnBrk="0" hangingPunct="1">
        <a:defRPr sz="1300" kern="1200">
          <a:solidFill>
            <a:schemeClr val="tx1"/>
          </a:solidFill>
          <a:latin typeface="+mn-lt"/>
          <a:ea typeface="+mn-ea"/>
          <a:cs typeface="+mn-cs"/>
        </a:defRPr>
      </a:lvl6pPr>
      <a:lvl7pPr marL="1923616" algn="l" defTabSz="320602" rtl="0" eaLnBrk="1" latinLnBrk="0" hangingPunct="1">
        <a:defRPr sz="1300" kern="1200">
          <a:solidFill>
            <a:schemeClr val="tx1"/>
          </a:solidFill>
          <a:latin typeface="+mn-lt"/>
          <a:ea typeface="+mn-ea"/>
          <a:cs typeface="+mn-cs"/>
        </a:defRPr>
      </a:lvl7pPr>
      <a:lvl8pPr marL="2244225" algn="l" defTabSz="320602" rtl="0" eaLnBrk="1" latinLnBrk="0" hangingPunct="1">
        <a:defRPr sz="1300" kern="1200">
          <a:solidFill>
            <a:schemeClr val="tx1"/>
          </a:solidFill>
          <a:latin typeface="+mn-lt"/>
          <a:ea typeface="+mn-ea"/>
          <a:cs typeface="+mn-cs"/>
        </a:defRPr>
      </a:lvl8pPr>
      <a:lvl9pPr marL="2564828" algn="l" defTabSz="320602"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en-US"/>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62298-C2D9-D64D-9822-D0A7358622AE}" type="datetimeFigureOut">
              <a:rPr lang="sv-SE" smtClean="0">
                <a:solidFill>
                  <a:prstClr val="black">
                    <a:tint val="75000"/>
                  </a:prstClr>
                </a:solidFill>
              </a:rPr>
              <a:pPr/>
              <a:t>30/05/12</a:t>
            </a:fld>
            <a:endParaRPr lang="en-US">
              <a:solidFill>
                <a:prstClr val="black">
                  <a:tint val="75000"/>
                </a:prstClr>
              </a:solidFill>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solidFill>
                <a:prstClr val="black">
                  <a:tint val="75000"/>
                </a:prstClr>
              </a:solidFill>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E4A5AC54-C32D-48E4-8791-AB5FE42E9FDE}" type="slidenum">
              <a:rPr lang="sv-SE" smtClean="0">
                <a:solidFill>
                  <a:prstClr val="black">
                    <a:tint val="75000"/>
                  </a:prstClr>
                </a:solidFill>
              </a:rPr>
              <a:pPr algn="ctr"/>
              <a:t>‹nr.›</a:t>
            </a:fld>
            <a:endParaRPr lang="sv-SE"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r:id="rId1"/>
    <p:sldLayoutId r:id="rId2"/>
    <p:sldLayoutId r:id="rId3"/>
  </p:sldLayoutIdLst>
  <p:transition spd="slow">
    <p:fade/>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bg1"/>
            </a:gs>
            <a:gs pos="100000">
              <a:schemeClr val="tx1">
                <a:lumMod val="65000"/>
                <a:lumOff val="35000"/>
                <a:alpha val="85000"/>
              </a:schemeClr>
            </a:gs>
          </a:gsLst>
          <a:lin ang="16500000" scaled="0"/>
          <a:tileRect/>
        </a:gradFill>
        <a:effectLst/>
      </p:bgPr>
    </p:bg>
    <p:spTree>
      <p:nvGrpSpPr>
        <p:cNvPr id="1" name=""/>
        <p:cNvGrpSpPr/>
        <p:nvPr/>
      </p:nvGrpSpPr>
      <p:grpSpPr>
        <a:xfrm>
          <a:off x="0" y="0"/>
          <a:ext cx="0" cy="0"/>
          <a:chOff x="0" y="0"/>
          <a:chExt cx="0" cy="0"/>
        </a:xfrm>
      </p:grpSpPr>
      <p:sp>
        <p:nvSpPr>
          <p:cNvPr id="13" name="Rektangel 12"/>
          <p:cNvSpPr/>
          <p:nvPr/>
        </p:nvSpPr>
        <p:spPr>
          <a:xfrm>
            <a:off x="0" y="0"/>
            <a:ext cx="9144000" cy="6858000"/>
          </a:xfrm>
          <a:prstGeom prst="rect">
            <a:avLst/>
          </a:prstGeom>
          <a:ln w="63500" cap="rnd">
            <a:round/>
          </a:ln>
        </p:spPr>
        <p:style>
          <a:lnRef idx="2">
            <a:schemeClr val="accent1"/>
          </a:lnRef>
          <a:fillRef idx="1">
            <a:schemeClr val="lt1"/>
          </a:fillRef>
          <a:effectRef idx="0">
            <a:schemeClr val="accent1"/>
          </a:effectRef>
          <a:fontRef idx="minor">
            <a:schemeClr val="dk1"/>
          </a:fontRef>
        </p:style>
        <p:txBody>
          <a:bodyPr rtlCol="0" anchor="ctr"/>
          <a:lstStyle/>
          <a:p>
            <a:pPr algn="ctr"/>
            <a:endParaRPr lang="da-DK" dirty="0"/>
          </a:p>
        </p:txBody>
      </p:sp>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err="1" smtClean="0"/>
              <a:t>Klik</a:t>
            </a:r>
            <a:r>
              <a:rPr lang="en-US" dirty="0" smtClean="0"/>
              <a:t> for at </a:t>
            </a:r>
            <a:r>
              <a:rPr lang="en-US" dirty="0" err="1" smtClean="0"/>
              <a:t>redigere</a:t>
            </a:r>
            <a:r>
              <a:rPr lang="en-US" dirty="0" smtClean="0"/>
              <a:t> </a:t>
            </a:r>
            <a:r>
              <a:rPr lang="en-US" dirty="0" err="1" smtClean="0"/>
              <a:t>i</a:t>
            </a:r>
            <a:r>
              <a:rPr lang="en-US" dirty="0" smtClean="0"/>
              <a:t> </a:t>
            </a:r>
            <a:r>
              <a:rPr lang="en-US" dirty="0" err="1" smtClean="0"/>
              <a:t>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err="1" smtClean="0"/>
              <a:t>Klik</a:t>
            </a:r>
            <a:r>
              <a:rPr lang="en-US" dirty="0" smtClean="0"/>
              <a:t> for at </a:t>
            </a:r>
            <a:r>
              <a:rPr lang="en-US" dirty="0" err="1" smtClean="0"/>
              <a:t>redigere</a:t>
            </a:r>
            <a:r>
              <a:rPr lang="en-US" dirty="0" smtClean="0"/>
              <a:t> </a:t>
            </a:r>
            <a:r>
              <a:rPr lang="en-US" dirty="0" err="1" smtClean="0"/>
              <a:t>teksttypografierne</a:t>
            </a:r>
            <a:r>
              <a:rPr lang="en-US" dirty="0" smtClean="0"/>
              <a:t> </a:t>
            </a:r>
            <a:r>
              <a:rPr lang="en-US" dirty="0" err="1" smtClean="0"/>
              <a:t>i</a:t>
            </a:r>
            <a:r>
              <a:rPr lang="en-US" dirty="0" smtClean="0"/>
              <a:t> </a:t>
            </a:r>
            <a:r>
              <a:rPr lang="en-US" dirty="0" err="1" smtClean="0"/>
              <a:t>masteren</a:t>
            </a:r>
            <a:endParaRPr lang="en-US" dirty="0" smtClean="0"/>
          </a:p>
          <a:p>
            <a:pPr lvl="1"/>
            <a:r>
              <a:rPr lang="en-US" dirty="0" err="1" smtClean="0"/>
              <a:t>Andet</a:t>
            </a:r>
            <a:r>
              <a:rPr lang="en-US" dirty="0" smtClean="0"/>
              <a:t> </a:t>
            </a:r>
            <a:r>
              <a:rPr lang="en-US" dirty="0" err="1" smtClean="0"/>
              <a:t>niveau</a:t>
            </a:r>
            <a:endParaRPr lang="en-US" dirty="0" smtClean="0"/>
          </a:p>
          <a:p>
            <a:pPr lvl="2"/>
            <a:r>
              <a:rPr lang="en-US" dirty="0" err="1" smtClean="0"/>
              <a:t>Tredje</a:t>
            </a:r>
            <a:r>
              <a:rPr lang="en-US" dirty="0" smtClean="0"/>
              <a:t> </a:t>
            </a:r>
            <a:r>
              <a:rPr lang="en-US" dirty="0" err="1" smtClean="0"/>
              <a:t>niveau</a:t>
            </a:r>
            <a:endParaRPr lang="en-US" dirty="0" smtClean="0"/>
          </a:p>
          <a:p>
            <a:pPr lvl="3"/>
            <a:r>
              <a:rPr lang="en-US" dirty="0" err="1" smtClean="0"/>
              <a:t>Fjerde</a:t>
            </a:r>
            <a:r>
              <a:rPr lang="en-US" dirty="0" smtClean="0"/>
              <a:t> </a:t>
            </a:r>
            <a:r>
              <a:rPr lang="en-US" dirty="0" err="1" smtClean="0"/>
              <a:t>niveau</a:t>
            </a:r>
            <a:endParaRPr lang="en-US" dirty="0" smtClean="0"/>
          </a:p>
          <a:p>
            <a:pPr lvl="4"/>
            <a:r>
              <a:rPr lang="en-US" dirty="0" err="1" smtClean="0"/>
              <a:t>Femte</a:t>
            </a:r>
            <a:r>
              <a:rPr lang="en-US" dirty="0" smtClean="0"/>
              <a:t> </a:t>
            </a:r>
            <a:r>
              <a:rPr lang="en-US" dirty="0" err="1" smtClean="0"/>
              <a:t>niveau</a:t>
            </a:r>
            <a:endParaRPr lang="en-US" dirty="0" smtClean="0"/>
          </a:p>
          <a:p>
            <a:pPr lvl="4"/>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a-DK" dirty="0"/>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da-DK" dirty="0"/>
          </a:p>
        </p:txBody>
      </p:sp>
      <p:pic>
        <p:nvPicPr>
          <p:cNvPr id="7" name="Billede 6"/>
          <p:cNvPicPr>
            <a:picLocks noChangeAspect="1"/>
          </p:cNvPicPr>
          <p:nvPr/>
        </p:nvPicPr>
        <p:blipFill>
          <a:blip r:embed="rId16"/>
          <a:stretch>
            <a:fillRect/>
          </a:stretch>
        </p:blipFill>
        <p:spPr>
          <a:xfrm>
            <a:off x="6553200" y="6142992"/>
            <a:ext cx="2127250" cy="437282"/>
          </a:xfrm>
          <a:prstGeom prst="rect">
            <a:avLst/>
          </a:prstGeom>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Verdana"/>
          <a:ea typeface="+mj-ea"/>
          <a:cs typeface="Verdan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0" y="-30162"/>
            <a:ext cx="8229600" cy="563562"/>
          </a:xfrm>
          <a:prstGeom prst="rect">
            <a:avLst/>
          </a:prstGeom>
        </p:spPr>
        <p:txBody>
          <a:bodyPr vert="horz" lIns="91440" tIns="45720" rIns="91440" bIns="45720" rtlCol="0" anchor="ctr">
            <a:normAutofit/>
          </a:bodyPr>
          <a:lstStyle/>
          <a:p>
            <a:r>
              <a:rPr lang="da-DK" dirty="0" err="1" smtClean="0"/>
              <a:t>Headline</a:t>
            </a:r>
            <a:endParaRPr lang="da-DK" dirty="0"/>
          </a:p>
        </p:txBody>
      </p:sp>
      <p:sp>
        <p:nvSpPr>
          <p:cNvPr id="3" name="Pladsholder til tekst 2"/>
          <p:cNvSpPr>
            <a:spLocks noGrp="1"/>
          </p:cNvSpPr>
          <p:nvPr>
            <p:ph type="body" idx="1"/>
          </p:nvPr>
        </p:nvSpPr>
        <p:spPr>
          <a:xfrm>
            <a:off x="245520" y="674342"/>
            <a:ext cx="8229600" cy="49831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pic>
        <p:nvPicPr>
          <p:cNvPr id="12" name="Billede 11" descr="master.jpg"/>
          <p:cNvPicPr>
            <a:picLocks noChangeAspect="1"/>
          </p:cNvPicPr>
          <p:nvPr userDrawn="1"/>
        </p:nvPicPr>
        <p:blipFill>
          <a:blip r:embed="rId14"/>
          <a:stretch>
            <a:fillRect/>
          </a:stretch>
        </p:blipFill>
        <p:spPr>
          <a:xfrm>
            <a:off x="7448560" y="6409105"/>
            <a:ext cx="853440" cy="312370"/>
          </a:xfrm>
          <a:prstGeom prst="rect">
            <a:avLst/>
          </a:prstGeom>
        </p:spPr>
      </p:pic>
      <p:sp>
        <p:nvSpPr>
          <p:cNvPr id="5" name="Textfeld 3"/>
          <p:cNvSpPr txBox="1"/>
          <p:nvPr userDrawn="1"/>
        </p:nvSpPr>
        <p:spPr>
          <a:xfrm>
            <a:off x="2586509" y="6441954"/>
            <a:ext cx="3888432" cy="246221"/>
          </a:xfrm>
          <a:prstGeom prst="rect">
            <a:avLst/>
          </a:prstGeom>
        </p:spPr>
        <p:txBody>
          <a:bodyPr vert="horz" lIns="91440" tIns="45720" rIns="91440" bIns="45720" rtlCol="0" anchor="ctr"/>
          <a:lstStyle/>
          <a:p>
            <a:pPr marL="0" algn="ctr" defTabSz="914400" rtl="0" eaLnBrk="1" latinLnBrk="0" hangingPunct="1"/>
            <a:r>
              <a:rPr lang="de-DE" sz="900" kern="1200" baseline="0" dirty="0" smtClean="0">
                <a:solidFill>
                  <a:srgbClr val="B2B2B2"/>
                </a:solidFill>
                <a:latin typeface="Arial" pitchFamily="34" charset="0"/>
                <a:ea typeface="+mn-ea"/>
                <a:cs typeface="Arial" pitchFamily="34" charset="0"/>
              </a:rPr>
              <a:t>Page </a:t>
            </a:r>
            <a:fld id="{85BD7D0C-EA10-45E0-9C82-5D783CC405C4}" type="slidenum">
              <a:rPr lang="de-DE" sz="900" kern="1200" baseline="0" smtClean="0">
                <a:solidFill>
                  <a:srgbClr val="B2B2B2"/>
                </a:solidFill>
                <a:latin typeface="Arial" pitchFamily="34" charset="0"/>
                <a:ea typeface="+mn-ea"/>
                <a:cs typeface="Arial" pitchFamily="34" charset="0"/>
              </a:rPr>
              <a:pPr marL="0" algn="ctr" defTabSz="914400" rtl="0" eaLnBrk="1" latinLnBrk="0" hangingPunct="1"/>
              <a:t>‹nr.›</a:t>
            </a:fld>
            <a:r>
              <a:rPr lang="de-DE" sz="900" kern="1200" baseline="0" dirty="0" smtClean="0">
                <a:solidFill>
                  <a:srgbClr val="B2B2B2"/>
                </a:solidFill>
                <a:latin typeface="Arial" pitchFamily="34" charset="0"/>
                <a:ea typeface="+mn-ea"/>
                <a:cs typeface="Arial" pitchFamily="34" charset="0"/>
              </a:rPr>
              <a:t>   |   © 2012 MINDJUMPERS</a:t>
            </a:r>
            <a:r>
              <a:rPr lang="en-US" sz="900" kern="1200" baseline="0" noProof="0" dirty="0" smtClean="0">
                <a:solidFill>
                  <a:srgbClr val="B2B2B2"/>
                </a:solidFill>
                <a:latin typeface="Arial" pitchFamily="34" charset="0"/>
                <a:ea typeface="+mn-ea"/>
                <a:cs typeface="Arial" pitchFamily="34" charset="0"/>
              </a:rPr>
              <a:t>. All rights reserved</a:t>
            </a:r>
            <a:r>
              <a:rPr lang="de-DE" sz="1000" kern="1200" baseline="0" dirty="0" smtClean="0">
                <a:solidFill>
                  <a:srgbClr val="B2B2B2"/>
                </a:solidFill>
                <a:latin typeface="Arial" pitchFamily="34" charset="0"/>
                <a:ea typeface="+mn-ea"/>
                <a:cs typeface="Arial" pitchFamily="34" charset="0"/>
              </a:rPr>
              <a:t>.</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hf hdr="0" ftr="0" dt="0"/>
  <p:txStyles>
    <p:titleStyle>
      <a:lvl1pPr algn="l" defTabSz="4572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body" idx="1"/>
          </p:nvPr>
        </p:nvSpPr>
        <p:spPr bwMode="auto">
          <a:xfrm>
            <a:off x="457200" y="1219200"/>
            <a:ext cx="8229600" cy="5181600"/>
          </a:xfrm>
          <a:prstGeom prst="rect">
            <a:avLst/>
          </a:prstGeom>
          <a:noFill/>
          <a:ln w="9525">
            <a:noFill/>
            <a:miter lim="800000"/>
            <a:headEnd/>
            <a:tailEnd/>
          </a:ln>
          <a:effectLst/>
        </p:spPr>
        <p:txBody>
          <a:bodyPr vert="horz" wrap="square" lIns="102404" tIns="51202" rIns="102404" bIns="512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37605" name="Rectangle 5"/>
          <p:cNvSpPr>
            <a:spLocks noGrp="1" noChangeArrowheads="1"/>
          </p:cNvSpPr>
          <p:nvPr>
            <p:ph type="title"/>
          </p:nvPr>
        </p:nvSpPr>
        <p:spPr bwMode="auto">
          <a:xfrm>
            <a:off x="457200" y="361950"/>
            <a:ext cx="8229600" cy="476250"/>
          </a:xfrm>
          <a:prstGeom prst="rect">
            <a:avLst/>
          </a:prstGeom>
          <a:noFill/>
          <a:ln w="9525">
            <a:noFill/>
            <a:miter lim="800000"/>
            <a:headEnd/>
            <a:tailEnd/>
          </a:ln>
          <a:effectLst/>
        </p:spPr>
        <p:txBody>
          <a:bodyPr vert="horz" wrap="square" lIns="102404" tIns="51202" rIns="102404" bIns="51202" numCol="1" anchor="t" anchorCtr="0" compatLnSpc="1">
            <a:prstTxWarp prst="textNoShape">
              <a:avLst/>
            </a:prstTxWarp>
          </a:bodyPr>
          <a:lstStyle/>
          <a:p>
            <a:pPr lvl="0"/>
            <a:r>
              <a:rPr lang="en-US" dirty="0" smtClean="0"/>
              <a:t>Click to edit Master title style</a:t>
            </a:r>
          </a:p>
        </p:txBody>
      </p:sp>
      <p:sp>
        <p:nvSpPr>
          <p:cNvPr id="537654" name="Text Box 54"/>
          <p:cNvSpPr txBox="1">
            <a:spLocks noChangeArrowheads="1"/>
          </p:cNvSpPr>
          <p:nvPr/>
        </p:nvSpPr>
        <p:spPr bwMode="auto">
          <a:xfrm>
            <a:off x="6616378" y="6400802"/>
            <a:ext cx="2070423" cy="238210"/>
          </a:xfrm>
          <a:prstGeom prst="rect">
            <a:avLst/>
          </a:prstGeom>
          <a:noFill/>
          <a:ln w="9525" algn="ctr">
            <a:noFill/>
            <a:miter lim="800000"/>
            <a:headEnd/>
            <a:tailEnd/>
          </a:ln>
          <a:effectLst/>
        </p:spPr>
        <p:txBody>
          <a:bodyPr wrap="none" lIns="102404" tIns="51202" rIns="102404" bIns="51202">
            <a:spAutoFit/>
          </a:bodyPr>
          <a:lstStyle/>
          <a:p>
            <a:pPr algn="r">
              <a:lnSpc>
                <a:spcPct val="95000"/>
              </a:lnSpc>
            </a:pPr>
            <a:r>
              <a:rPr lang="en-US" sz="900" dirty="0">
                <a:solidFill>
                  <a:srgbClr val="7D7D7D"/>
                </a:solidFill>
                <a:ea typeface="+mn-ea"/>
                <a:cs typeface="+mn-cs"/>
              </a:rPr>
              <a:t>Google Confidential and Proprietary</a:t>
            </a:r>
          </a:p>
        </p:txBody>
      </p:sp>
      <p:sp>
        <p:nvSpPr>
          <p:cNvPr id="8" name="Footer Placeholder 7"/>
          <p:cNvSpPr>
            <a:spLocks noGrp="1"/>
          </p:cNvSpPr>
          <p:nvPr>
            <p:ph type="ftr" sz="quarter" idx="3"/>
          </p:nvPr>
        </p:nvSpPr>
        <p:spPr>
          <a:xfrm>
            <a:off x="457200" y="6400800"/>
            <a:ext cx="6096000" cy="238210"/>
          </a:xfrm>
          <a:prstGeom prst="rect">
            <a:avLst/>
          </a:prstGeom>
          <a:noFill/>
          <a:ln w="9525" algn="ctr">
            <a:noFill/>
            <a:miter lim="800000"/>
            <a:headEnd/>
            <a:tailEnd/>
          </a:ln>
          <a:effectLst/>
        </p:spPr>
        <p:txBody>
          <a:bodyPr wrap="square" lIns="102404" tIns="51202" rIns="102404" bIns="51202">
            <a:spAutoFit/>
          </a:bodyPr>
          <a:lstStyle>
            <a:lvl1pPr algn="l" rtl="0" fontAlgn="base">
              <a:lnSpc>
                <a:spcPct val="95000"/>
              </a:lnSpc>
              <a:spcBef>
                <a:spcPct val="0"/>
              </a:spcBef>
              <a:spcAft>
                <a:spcPct val="0"/>
              </a:spcAft>
              <a:defRPr lang="en-US" sz="900" kern="1200" dirty="0" smtClean="0">
                <a:solidFill>
                  <a:schemeClr val="bg2"/>
                </a:solidFill>
                <a:latin typeface="Arial" charset="0"/>
                <a:ea typeface="+mn-ea"/>
                <a:cs typeface="+mn-cs"/>
              </a:defRPr>
            </a:lvl1pPr>
          </a:lstStyle>
          <a:p>
            <a:endParaRPr>
              <a:solidFill>
                <a:srgbClr val="7D7D7D"/>
              </a:solidFill>
            </a:endParaRPr>
          </a:p>
        </p:txBody>
      </p:sp>
      <p:sp>
        <p:nvSpPr>
          <p:cNvPr id="9" name="Slide Number Placeholder 8"/>
          <p:cNvSpPr>
            <a:spLocks noGrp="1"/>
          </p:cNvSpPr>
          <p:nvPr>
            <p:ph type="sldNum" sz="quarter" idx="4"/>
          </p:nvPr>
        </p:nvSpPr>
        <p:spPr>
          <a:xfrm>
            <a:off x="8686800" y="6400800"/>
            <a:ext cx="457200" cy="238210"/>
          </a:xfrm>
          <a:prstGeom prst="rect">
            <a:avLst/>
          </a:prstGeom>
          <a:noFill/>
          <a:ln w="9525" algn="ctr">
            <a:noFill/>
            <a:miter lim="800000"/>
            <a:headEnd/>
            <a:tailEnd/>
          </a:ln>
          <a:effectLst/>
        </p:spPr>
        <p:txBody>
          <a:bodyPr wrap="square" lIns="102404" tIns="51202" rIns="102404" bIns="51202">
            <a:spAutoFit/>
          </a:bodyPr>
          <a:lstStyle>
            <a:lvl1pPr algn="l" rtl="0" fontAlgn="base">
              <a:lnSpc>
                <a:spcPct val="95000"/>
              </a:lnSpc>
              <a:spcBef>
                <a:spcPct val="0"/>
              </a:spcBef>
              <a:spcAft>
                <a:spcPct val="0"/>
              </a:spcAft>
              <a:defRPr lang="en-US" sz="900" kern="1200" smtClean="0">
                <a:solidFill>
                  <a:schemeClr val="bg2"/>
                </a:solidFill>
                <a:latin typeface="Arial" charset="0"/>
                <a:ea typeface="+mn-ea"/>
                <a:cs typeface="+mn-cs"/>
              </a:defRPr>
            </a:lvl1pPr>
          </a:lstStyle>
          <a:p>
            <a:fld id="{E0D3632C-CC20-45BB-95E2-257CAA2A0A42}" type="slidenum">
              <a:rPr>
                <a:solidFill>
                  <a:srgbClr val="7D7D7D"/>
                </a:solidFill>
              </a:rPr>
              <a:pPr/>
              <a:t>‹nr.›</a:t>
            </a:fld>
            <a:endParaRPr>
              <a:solidFill>
                <a:srgbClr val="7D7D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59250233"/>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3200" b="1">
          <a:solidFill>
            <a:schemeClr val="tx1"/>
          </a:solidFill>
          <a:latin typeface="Open Sans"/>
          <a:ea typeface="+mj-ea"/>
          <a:cs typeface="Open Sans"/>
        </a:defRPr>
      </a:lvl1pPr>
      <a:lvl2pPr algn="l" rtl="0" eaLnBrk="1" fontAlgn="base" hangingPunct="1">
        <a:lnSpc>
          <a:spcPct val="90000"/>
        </a:lnSpc>
        <a:spcBef>
          <a:spcPct val="0"/>
        </a:spcBef>
        <a:spcAft>
          <a:spcPct val="0"/>
        </a:spcAft>
        <a:defRPr sz="3200" b="1">
          <a:solidFill>
            <a:schemeClr val="tx1"/>
          </a:solidFill>
          <a:latin typeface="Arial" charset="0"/>
        </a:defRPr>
      </a:lvl2pPr>
      <a:lvl3pPr algn="l" rtl="0" eaLnBrk="1" fontAlgn="base" hangingPunct="1">
        <a:lnSpc>
          <a:spcPct val="90000"/>
        </a:lnSpc>
        <a:spcBef>
          <a:spcPct val="0"/>
        </a:spcBef>
        <a:spcAft>
          <a:spcPct val="0"/>
        </a:spcAft>
        <a:defRPr sz="3200" b="1">
          <a:solidFill>
            <a:schemeClr val="tx1"/>
          </a:solidFill>
          <a:latin typeface="Arial" charset="0"/>
        </a:defRPr>
      </a:lvl3pPr>
      <a:lvl4pPr algn="l" rtl="0" eaLnBrk="1" fontAlgn="base" hangingPunct="1">
        <a:lnSpc>
          <a:spcPct val="90000"/>
        </a:lnSpc>
        <a:spcBef>
          <a:spcPct val="0"/>
        </a:spcBef>
        <a:spcAft>
          <a:spcPct val="0"/>
        </a:spcAft>
        <a:defRPr sz="3200" b="1">
          <a:solidFill>
            <a:schemeClr val="tx1"/>
          </a:solidFill>
          <a:latin typeface="Arial" charset="0"/>
        </a:defRPr>
      </a:lvl4pPr>
      <a:lvl5pPr algn="l" rtl="0" eaLnBrk="1" fontAlgn="base" hangingPunct="1">
        <a:lnSpc>
          <a:spcPct val="90000"/>
        </a:lnSpc>
        <a:spcBef>
          <a:spcPct val="0"/>
        </a:spcBef>
        <a:spcAft>
          <a:spcPct val="0"/>
        </a:spcAft>
        <a:defRPr sz="3200" b="1">
          <a:solidFill>
            <a:schemeClr val="tx1"/>
          </a:solidFill>
          <a:latin typeface="Arial" charset="0"/>
        </a:defRPr>
      </a:lvl5pPr>
      <a:lvl6pPr marL="512017" algn="l" rtl="0" eaLnBrk="1" fontAlgn="base" hangingPunct="1">
        <a:lnSpc>
          <a:spcPct val="90000"/>
        </a:lnSpc>
        <a:spcBef>
          <a:spcPct val="0"/>
        </a:spcBef>
        <a:spcAft>
          <a:spcPct val="0"/>
        </a:spcAft>
        <a:defRPr sz="3200" b="1">
          <a:solidFill>
            <a:schemeClr val="tx1"/>
          </a:solidFill>
          <a:latin typeface="Arial" charset="0"/>
        </a:defRPr>
      </a:lvl6pPr>
      <a:lvl7pPr marL="1024034" algn="l" rtl="0" eaLnBrk="1" fontAlgn="base" hangingPunct="1">
        <a:lnSpc>
          <a:spcPct val="90000"/>
        </a:lnSpc>
        <a:spcBef>
          <a:spcPct val="0"/>
        </a:spcBef>
        <a:spcAft>
          <a:spcPct val="0"/>
        </a:spcAft>
        <a:defRPr sz="3200" b="1">
          <a:solidFill>
            <a:schemeClr val="tx1"/>
          </a:solidFill>
          <a:latin typeface="Arial" charset="0"/>
        </a:defRPr>
      </a:lvl7pPr>
      <a:lvl8pPr marL="1536051" algn="l" rtl="0" eaLnBrk="1" fontAlgn="base" hangingPunct="1">
        <a:lnSpc>
          <a:spcPct val="90000"/>
        </a:lnSpc>
        <a:spcBef>
          <a:spcPct val="0"/>
        </a:spcBef>
        <a:spcAft>
          <a:spcPct val="0"/>
        </a:spcAft>
        <a:defRPr sz="3200" b="1">
          <a:solidFill>
            <a:schemeClr val="tx1"/>
          </a:solidFill>
          <a:latin typeface="Arial" charset="0"/>
        </a:defRPr>
      </a:lvl8pPr>
      <a:lvl9pPr marL="2048069" algn="l" rtl="0" eaLnBrk="1" fontAlgn="base" hangingPunct="1">
        <a:lnSpc>
          <a:spcPct val="90000"/>
        </a:lnSpc>
        <a:spcBef>
          <a:spcPct val="0"/>
        </a:spcBef>
        <a:spcAft>
          <a:spcPct val="0"/>
        </a:spcAft>
        <a:defRPr sz="3200" b="1">
          <a:solidFill>
            <a:schemeClr val="tx1"/>
          </a:solidFill>
          <a:latin typeface="Arial" charset="0"/>
        </a:defRPr>
      </a:lvl9pPr>
    </p:titleStyle>
    <p:bodyStyle>
      <a:lvl1pPr algn="l" rtl="0" eaLnBrk="1" fontAlgn="base" hangingPunct="1">
        <a:lnSpc>
          <a:spcPct val="95000"/>
        </a:lnSpc>
        <a:spcBef>
          <a:spcPct val="100000"/>
        </a:spcBef>
        <a:spcAft>
          <a:spcPct val="5000"/>
        </a:spcAft>
        <a:defRPr sz="2500">
          <a:solidFill>
            <a:schemeClr val="tx1"/>
          </a:solidFill>
          <a:latin typeface="Open Sans"/>
          <a:ea typeface="+mn-ea"/>
          <a:cs typeface="Open Sans"/>
        </a:defRPr>
      </a:lvl1pPr>
      <a:lvl2pPr marL="257787" indent="-256009" algn="l" rtl="0" eaLnBrk="1" fontAlgn="base" hangingPunct="1">
        <a:lnSpc>
          <a:spcPct val="95000"/>
        </a:lnSpc>
        <a:spcBef>
          <a:spcPct val="45000"/>
        </a:spcBef>
        <a:spcAft>
          <a:spcPct val="5000"/>
        </a:spcAft>
        <a:buChar char="•"/>
        <a:defRPr sz="2200">
          <a:solidFill>
            <a:schemeClr val="tx1"/>
          </a:solidFill>
          <a:latin typeface="Open Sans"/>
          <a:cs typeface="Open Sans"/>
        </a:defRPr>
      </a:lvl2pPr>
      <a:lvl3pPr marL="513796" indent="-254231" algn="l" rtl="0" eaLnBrk="1" fontAlgn="base" hangingPunct="1">
        <a:lnSpc>
          <a:spcPct val="95000"/>
        </a:lnSpc>
        <a:spcBef>
          <a:spcPct val="45000"/>
        </a:spcBef>
        <a:spcAft>
          <a:spcPct val="5000"/>
        </a:spcAft>
        <a:buFont typeface="Arial" charset="0"/>
        <a:buChar char="–"/>
        <a:defRPr>
          <a:solidFill>
            <a:schemeClr val="tx1"/>
          </a:solidFill>
          <a:latin typeface="Open Sans"/>
          <a:cs typeface="Open Sans"/>
        </a:defRPr>
      </a:lvl3pPr>
      <a:lvl4pPr marL="766248" indent="-250676" algn="l" rtl="0" eaLnBrk="1" fontAlgn="base" hangingPunct="1">
        <a:lnSpc>
          <a:spcPct val="95000"/>
        </a:lnSpc>
        <a:spcBef>
          <a:spcPct val="45000"/>
        </a:spcBef>
        <a:spcAft>
          <a:spcPct val="5000"/>
        </a:spcAft>
        <a:buChar char="•"/>
        <a:defRPr sz="1800">
          <a:solidFill>
            <a:schemeClr val="tx1"/>
          </a:solidFill>
          <a:latin typeface="Open Sans"/>
          <a:cs typeface="Open Sans"/>
        </a:defRPr>
      </a:lvl4pPr>
      <a:lvl5pPr marL="1022257" indent="-254231" algn="l" rtl="0" eaLnBrk="1" fontAlgn="base" hangingPunct="1">
        <a:lnSpc>
          <a:spcPct val="95000"/>
        </a:lnSpc>
        <a:spcBef>
          <a:spcPct val="45000"/>
        </a:spcBef>
        <a:spcAft>
          <a:spcPct val="5000"/>
        </a:spcAft>
        <a:buFont typeface="Arial" charset="0"/>
        <a:buChar char="–"/>
        <a:defRPr sz="1800">
          <a:solidFill>
            <a:schemeClr val="tx1"/>
          </a:solidFill>
          <a:latin typeface="Open Sans"/>
          <a:cs typeface="Open Sans"/>
        </a:defRPr>
      </a:lvl5pPr>
      <a:lvl6pPr marL="1534275" indent="-254231" algn="l" rtl="0" eaLnBrk="1" fontAlgn="base" hangingPunct="1">
        <a:lnSpc>
          <a:spcPct val="95000"/>
        </a:lnSpc>
        <a:spcBef>
          <a:spcPct val="45000"/>
        </a:spcBef>
        <a:spcAft>
          <a:spcPct val="5000"/>
        </a:spcAft>
        <a:buFont typeface="Arial" charset="0"/>
        <a:buChar char="–"/>
        <a:defRPr sz="1800">
          <a:solidFill>
            <a:schemeClr val="tx1"/>
          </a:solidFill>
          <a:latin typeface="+mn-lt"/>
        </a:defRPr>
      </a:lvl6pPr>
      <a:lvl7pPr marL="2046292" indent="-254231" algn="l" rtl="0" eaLnBrk="1" fontAlgn="base" hangingPunct="1">
        <a:lnSpc>
          <a:spcPct val="95000"/>
        </a:lnSpc>
        <a:spcBef>
          <a:spcPct val="45000"/>
        </a:spcBef>
        <a:spcAft>
          <a:spcPct val="5000"/>
        </a:spcAft>
        <a:buFont typeface="Arial" charset="0"/>
        <a:buChar char="–"/>
        <a:defRPr sz="1800">
          <a:solidFill>
            <a:schemeClr val="tx1"/>
          </a:solidFill>
          <a:latin typeface="+mn-lt"/>
        </a:defRPr>
      </a:lvl7pPr>
      <a:lvl8pPr marL="2558309" indent="-254231" algn="l" rtl="0" eaLnBrk="1" fontAlgn="base" hangingPunct="1">
        <a:lnSpc>
          <a:spcPct val="95000"/>
        </a:lnSpc>
        <a:spcBef>
          <a:spcPct val="45000"/>
        </a:spcBef>
        <a:spcAft>
          <a:spcPct val="5000"/>
        </a:spcAft>
        <a:buFont typeface="Arial" charset="0"/>
        <a:buChar char="–"/>
        <a:defRPr sz="1800">
          <a:solidFill>
            <a:schemeClr val="tx1"/>
          </a:solidFill>
          <a:latin typeface="+mn-lt"/>
        </a:defRPr>
      </a:lvl8pPr>
      <a:lvl9pPr marL="3070326" indent="-254231" algn="l" rtl="0" eaLnBrk="1" fontAlgn="base" hangingPunct="1">
        <a:lnSpc>
          <a:spcPct val="95000"/>
        </a:lnSpc>
        <a:spcBef>
          <a:spcPct val="45000"/>
        </a:spcBef>
        <a:spcAft>
          <a:spcPct val="5000"/>
        </a:spcAft>
        <a:buFont typeface="Arial" charset="0"/>
        <a:buChar char="–"/>
        <a:defRPr sz="1800">
          <a:solidFill>
            <a:schemeClr val="tx1"/>
          </a:solidFill>
          <a:latin typeface="+mn-lt"/>
        </a:defRPr>
      </a:lvl9pPr>
    </p:bodyStyle>
    <p:otherStyle>
      <a:defPPr>
        <a:defRPr lang="en-US"/>
      </a:defPPr>
      <a:lvl1pPr marL="0" algn="l" defTabSz="1024034" rtl="0" eaLnBrk="1" latinLnBrk="0" hangingPunct="1">
        <a:defRPr sz="2000" kern="1200">
          <a:solidFill>
            <a:schemeClr val="tx1"/>
          </a:solidFill>
          <a:latin typeface="+mn-lt"/>
          <a:ea typeface="+mn-ea"/>
          <a:cs typeface="+mn-cs"/>
        </a:defRPr>
      </a:lvl1pPr>
      <a:lvl2pPr marL="512017" algn="l" defTabSz="1024034" rtl="0" eaLnBrk="1" latinLnBrk="0" hangingPunct="1">
        <a:defRPr sz="2000" kern="1200">
          <a:solidFill>
            <a:schemeClr val="tx1"/>
          </a:solidFill>
          <a:latin typeface="+mn-lt"/>
          <a:ea typeface="+mn-ea"/>
          <a:cs typeface="+mn-cs"/>
        </a:defRPr>
      </a:lvl2pPr>
      <a:lvl3pPr marL="1024034" algn="l" defTabSz="1024034" rtl="0" eaLnBrk="1" latinLnBrk="0" hangingPunct="1">
        <a:defRPr sz="2000" kern="1200">
          <a:solidFill>
            <a:schemeClr val="tx1"/>
          </a:solidFill>
          <a:latin typeface="+mn-lt"/>
          <a:ea typeface="+mn-ea"/>
          <a:cs typeface="+mn-cs"/>
        </a:defRPr>
      </a:lvl3pPr>
      <a:lvl4pPr marL="1536051" algn="l" defTabSz="1024034" rtl="0" eaLnBrk="1" latinLnBrk="0" hangingPunct="1">
        <a:defRPr sz="2000" kern="1200">
          <a:solidFill>
            <a:schemeClr val="tx1"/>
          </a:solidFill>
          <a:latin typeface="+mn-lt"/>
          <a:ea typeface="+mn-ea"/>
          <a:cs typeface="+mn-cs"/>
        </a:defRPr>
      </a:lvl4pPr>
      <a:lvl5pPr marL="2048069" algn="l" defTabSz="1024034" rtl="0" eaLnBrk="1" latinLnBrk="0" hangingPunct="1">
        <a:defRPr sz="2000" kern="1200">
          <a:solidFill>
            <a:schemeClr val="tx1"/>
          </a:solidFill>
          <a:latin typeface="+mn-lt"/>
          <a:ea typeface="+mn-ea"/>
          <a:cs typeface="+mn-cs"/>
        </a:defRPr>
      </a:lvl5pPr>
      <a:lvl6pPr marL="2560086" algn="l" defTabSz="1024034" rtl="0" eaLnBrk="1" latinLnBrk="0" hangingPunct="1">
        <a:defRPr sz="2000" kern="1200">
          <a:solidFill>
            <a:schemeClr val="tx1"/>
          </a:solidFill>
          <a:latin typeface="+mn-lt"/>
          <a:ea typeface="+mn-ea"/>
          <a:cs typeface="+mn-cs"/>
        </a:defRPr>
      </a:lvl6pPr>
      <a:lvl7pPr marL="3072103" algn="l" defTabSz="1024034" rtl="0" eaLnBrk="1" latinLnBrk="0" hangingPunct="1">
        <a:defRPr sz="2000" kern="1200">
          <a:solidFill>
            <a:schemeClr val="tx1"/>
          </a:solidFill>
          <a:latin typeface="+mn-lt"/>
          <a:ea typeface="+mn-ea"/>
          <a:cs typeface="+mn-cs"/>
        </a:defRPr>
      </a:lvl7pPr>
      <a:lvl8pPr marL="3584120" algn="l" defTabSz="1024034" rtl="0" eaLnBrk="1" latinLnBrk="0" hangingPunct="1">
        <a:defRPr sz="2000" kern="1200">
          <a:solidFill>
            <a:schemeClr val="tx1"/>
          </a:solidFill>
          <a:latin typeface="+mn-lt"/>
          <a:ea typeface="+mn-ea"/>
          <a:cs typeface="+mn-cs"/>
        </a:defRPr>
      </a:lvl8pPr>
      <a:lvl9pPr marL="4096138" algn="l" defTabSz="1024034"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455414" y="1223382"/>
            <a:ext cx="8233172" cy="56346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635" tIns="35635" rIns="76180" bIns="35635"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026" name="Rectangle 2"/>
          <p:cNvSpPr>
            <a:spLocks noGrp="1" noChangeArrowheads="1"/>
          </p:cNvSpPr>
          <p:nvPr>
            <p:ph type="title"/>
          </p:nvPr>
        </p:nvSpPr>
        <p:spPr bwMode="auto">
          <a:xfrm>
            <a:off x="455414" y="361653"/>
            <a:ext cx="8233172" cy="85725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635" tIns="35635" rIns="76180" bIns="35635" numCol="1" anchor="t" anchorCtr="0" compatLnSpc="1">
            <a:prstTxWarp prst="textNoShape">
              <a:avLst/>
            </a:prstTxWarp>
          </a:bodyPr>
          <a:lstStyle/>
          <a:p>
            <a:pPr lvl="0"/>
            <a:r>
              <a:rPr lang="en-US">
                <a:sym typeface="Arial Bold" charset="0"/>
              </a:rPr>
              <a:t>Click to edit Master title style</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Lst>
  <p:transition/>
  <p:txStyles>
    <p:titleStyle>
      <a:lvl1pPr marL="4460" algn="l" rtl="0" fontAlgn="base">
        <a:lnSpc>
          <a:spcPct val="90000"/>
        </a:lnSpc>
        <a:spcBef>
          <a:spcPct val="0"/>
        </a:spcBef>
        <a:spcAft>
          <a:spcPct val="0"/>
        </a:spcAft>
        <a:defRPr sz="2700">
          <a:solidFill>
            <a:schemeClr val="tx1"/>
          </a:solidFill>
          <a:latin typeface="+mj-lt"/>
          <a:ea typeface="+mj-ea"/>
          <a:cs typeface="+mj-cs"/>
          <a:sym typeface="Arial Bold" charset="0"/>
        </a:defRPr>
      </a:lvl1pPr>
      <a:lvl2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2pPr>
      <a:lvl3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3pPr>
      <a:lvl4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4pPr>
      <a:lvl5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5pPr>
      <a:lvl6pPr marL="325173"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6pPr>
      <a:lvl7pPr marL="645892"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7pPr>
      <a:lvl8pPr marL="966613"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8pPr>
      <a:lvl9pPr marL="1287329"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9pPr>
    </p:titleStyle>
    <p:bodyStyle>
      <a:lvl1pPr marL="4460" algn="l" rtl="0" fontAlgn="base">
        <a:lnSpc>
          <a:spcPct val="95000"/>
        </a:lnSpc>
        <a:spcBef>
          <a:spcPts val="2599"/>
        </a:spcBef>
        <a:spcAft>
          <a:spcPct val="0"/>
        </a:spcAft>
        <a:defRPr sz="2100">
          <a:solidFill>
            <a:schemeClr val="tx1"/>
          </a:solidFill>
          <a:latin typeface="+mn-lt"/>
          <a:ea typeface="+mn-ea"/>
          <a:cs typeface="+mn-cs"/>
          <a:sym typeface="Arial" charset="0"/>
        </a:defRPr>
      </a:lvl1pPr>
      <a:lvl2pPr marL="189311" indent="-160359" algn="l" rtl="0" fontAlgn="base">
        <a:lnSpc>
          <a:spcPct val="95000"/>
        </a:lnSpc>
        <a:spcBef>
          <a:spcPts val="1055"/>
        </a:spcBef>
        <a:spcAft>
          <a:spcPct val="0"/>
        </a:spcAft>
        <a:buSzPct val="100000"/>
        <a:buFont typeface="Arial" charset="0"/>
        <a:buChar char="•"/>
        <a:defRPr sz="2000">
          <a:solidFill>
            <a:schemeClr val="tx1"/>
          </a:solidFill>
          <a:latin typeface="+mn-lt"/>
          <a:ea typeface="+mn-ea"/>
          <a:cs typeface="+mn-cs"/>
          <a:sym typeface="Arial" charset="0"/>
        </a:defRPr>
      </a:lvl2pPr>
      <a:lvl3pPr marL="314037" indent="-159246" algn="l" rtl="0" fontAlgn="base">
        <a:lnSpc>
          <a:spcPct val="95000"/>
        </a:lnSpc>
        <a:spcBef>
          <a:spcPts val="914"/>
        </a:spcBef>
        <a:spcAft>
          <a:spcPct val="0"/>
        </a:spcAft>
        <a:buClr>
          <a:srgbClr val="3C3C3C"/>
        </a:buClr>
        <a:buSzPct val="100000"/>
        <a:buFont typeface="Arial" charset="0"/>
        <a:buChar char="–"/>
        <a:defRPr sz="1700">
          <a:solidFill>
            <a:schemeClr val="tx1"/>
          </a:solidFill>
          <a:latin typeface="+mn-lt"/>
          <a:ea typeface="+mn-ea"/>
          <a:cs typeface="+mn-cs"/>
          <a:sym typeface="Arial" charset="0"/>
        </a:defRPr>
      </a:lvl3pPr>
      <a:lvl4pPr marL="472172" indent="-157018" algn="l" rtl="0" fontAlgn="base">
        <a:lnSpc>
          <a:spcPct val="95000"/>
        </a:lnSpc>
        <a:spcBef>
          <a:spcPts val="843"/>
        </a:spcBef>
        <a:spcAft>
          <a:spcPct val="0"/>
        </a:spcAft>
        <a:buSzPct val="100000"/>
        <a:buFont typeface="Arial" charset="0"/>
        <a:buChar char="•"/>
        <a:defRPr sz="1500">
          <a:solidFill>
            <a:schemeClr val="tx1"/>
          </a:solidFill>
          <a:latin typeface="+mn-lt"/>
          <a:ea typeface="+mn-ea"/>
          <a:cs typeface="+mn-cs"/>
          <a:sym typeface="Arial" charset="0"/>
        </a:defRPr>
      </a:lvl4pPr>
      <a:lvl5pPr marL="632526" indent="-159246"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5pPr>
      <a:lvl6pPr marL="953245" indent="-159246"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6pPr>
      <a:lvl7pPr marL="1273966" indent="-159246"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7pPr>
      <a:lvl8pPr marL="1594679" indent="-159246"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8pPr>
      <a:lvl9pPr marL="1915401" indent="-159246"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9pPr>
    </p:bodyStyle>
    <p:otherStyle>
      <a:defPPr>
        <a:defRPr lang="en-US"/>
      </a:defPPr>
      <a:lvl1pPr marL="0" algn="l" defTabSz="320718" rtl="0" eaLnBrk="1" latinLnBrk="0" hangingPunct="1">
        <a:defRPr sz="1300" kern="1200">
          <a:solidFill>
            <a:schemeClr val="tx1"/>
          </a:solidFill>
          <a:latin typeface="+mn-lt"/>
          <a:ea typeface="+mn-ea"/>
          <a:cs typeface="+mn-cs"/>
        </a:defRPr>
      </a:lvl1pPr>
      <a:lvl2pPr marL="320718" algn="l" defTabSz="320718" rtl="0" eaLnBrk="1" latinLnBrk="0" hangingPunct="1">
        <a:defRPr sz="1300" kern="1200">
          <a:solidFill>
            <a:schemeClr val="tx1"/>
          </a:solidFill>
          <a:latin typeface="+mn-lt"/>
          <a:ea typeface="+mn-ea"/>
          <a:cs typeface="+mn-cs"/>
        </a:defRPr>
      </a:lvl2pPr>
      <a:lvl3pPr marL="641437" algn="l" defTabSz="320718" rtl="0" eaLnBrk="1" latinLnBrk="0" hangingPunct="1">
        <a:defRPr sz="1300" kern="1200">
          <a:solidFill>
            <a:schemeClr val="tx1"/>
          </a:solidFill>
          <a:latin typeface="+mn-lt"/>
          <a:ea typeface="+mn-ea"/>
          <a:cs typeface="+mn-cs"/>
        </a:defRPr>
      </a:lvl3pPr>
      <a:lvl4pPr marL="962149" algn="l" defTabSz="320718" rtl="0" eaLnBrk="1" latinLnBrk="0" hangingPunct="1">
        <a:defRPr sz="1300" kern="1200">
          <a:solidFill>
            <a:schemeClr val="tx1"/>
          </a:solidFill>
          <a:latin typeface="+mn-lt"/>
          <a:ea typeface="+mn-ea"/>
          <a:cs typeface="+mn-cs"/>
        </a:defRPr>
      </a:lvl4pPr>
      <a:lvl5pPr marL="1282873" algn="l" defTabSz="320718" rtl="0" eaLnBrk="1" latinLnBrk="0" hangingPunct="1">
        <a:defRPr sz="1300" kern="1200">
          <a:solidFill>
            <a:schemeClr val="tx1"/>
          </a:solidFill>
          <a:latin typeface="+mn-lt"/>
          <a:ea typeface="+mn-ea"/>
          <a:cs typeface="+mn-cs"/>
        </a:defRPr>
      </a:lvl5pPr>
      <a:lvl6pPr marL="1603595" algn="l" defTabSz="320718" rtl="0" eaLnBrk="1" latinLnBrk="0" hangingPunct="1">
        <a:defRPr sz="1300" kern="1200">
          <a:solidFill>
            <a:schemeClr val="tx1"/>
          </a:solidFill>
          <a:latin typeface="+mn-lt"/>
          <a:ea typeface="+mn-ea"/>
          <a:cs typeface="+mn-cs"/>
        </a:defRPr>
      </a:lvl6pPr>
      <a:lvl7pPr marL="1924307" algn="l" defTabSz="320718" rtl="0" eaLnBrk="1" latinLnBrk="0" hangingPunct="1">
        <a:defRPr sz="1300" kern="1200">
          <a:solidFill>
            <a:schemeClr val="tx1"/>
          </a:solidFill>
          <a:latin typeface="+mn-lt"/>
          <a:ea typeface="+mn-ea"/>
          <a:cs typeface="+mn-cs"/>
        </a:defRPr>
      </a:lvl7pPr>
      <a:lvl8pPr marL="2245030" algn="l" defTabSz="320718" rtl="0" eaLnBrk="1" latinLnBrk="0" hangingPunct="1">
        <a:defRPr sz="1300" kern="1200">
          <a:solidFill>
            <a:schemeClr val="tx1"/>
          </a:solidFill>
          <a:latin typeface="+mn-lt"/>
          <a:ea typeface="+mn-ea"/>
          <a:cs typeface="+mn-cs"/>
        </a:defRPr>
      </a:lvl8pPr>
      <a:lvl9pPr marL="2565748" algn="l" defTabSz="320718"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body" idx="1"/>
          </p:nvPr>
        </p:nvSpPr>
        <p:spPr bwMode="auto">
          <a:xfrm>
            <a:off x="455414" y="1223382"/>
            <a:ext cx="8233172" cy="56346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633" tIns="35633" rIns="76176" bIns="35633"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50" name="Rectangle 2"/>
          <p:cNvSpPr>
            <a:spLocks noGrp="1" noChangeArrowheads="1"/>
          </p:cNvSpPr>
          <p:nvPr>
            <p:ph type="title"/>
          </p:nvPr>
        </p:nvSpPr>
        <p:spPr bwMode="auto">
          <a:xfrm>
            <a:off x="455414" y="361654"/>
            <a:ext cx="8233172" cy="85725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633" tIns="35633" rIns="76176" bIns="35633" numCol="1" anchor="t" anchorCtr="0" compatLnSpc="1">
            <a:prstTxWarp prst="textNoShape">
              <a:avLst/>
            </a:prstTxWarp>
          </a:bodyPr>
          <a:lstStyle/>
          <a:p>
            <a:pPr lvl="0"/>
            <a:r>
              <a:rPr lang="en-US">
                <a:sym typeface="Arial Bold" charset="0"/>
              </a:rPr>
              <a:t>Click to edit Master title style</a:t>
            </a:r>
          </a:p>
        </p:txBody>
      </p:sp>
      <p:sp>
        <p:nvSpPr>
          <p:cNvPr id="2051" name="Text Box 3"/>
          <p:cNvSpPr txBox="1">
            <a:spLocks noGrp="1" noChangeArrowheads="1"/>
          </p:cNvSpPr>
          <p:nvPr>
            <p:ph type="sldNum" sz="quarter" idx="4"/>
          </p:nvPr>
        </p:nvSpPr>
        <p:spPr bwMode="auto">
          <a:xfrm>
            <a:off x="8820299" y="6402602"/>
            <a:ext cx="189756" cy="17859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64134" tIns="32069" rIns="64134" bIns="32069" numCol="1" anchor="t" anchorCtr="0" compatLnSpc="1">
            <a:prstTxWarp prst="textNoShape">
              <a:avLst/>
            </a:prstTxWarp>
          </a:bodyPr>
          <a:lstStyle>
            <a:lvl1pPr algn="ctr">
              <a:defRPr sz="800">
                <a:solidFill>
                  <a:srgbClr val="7D7D7D"/>
                </a:solidFill>
                <a:latin typeface="+mn-lt"/>
                <a:ea typeface="ＭＳ Ｐゴシック" charset="0"/>
                <a:cs typeface="Arial" charset="0"/>
              </a:defRPr>
            </a:lvl1pPr>
            <a:lvl2pPr>
              <a:defRPr sz="800">
                <a:solidFill>
                  <a:schemeClr val="tx1"/>
                </a:solidFill>
                <a:latin typeface="+mn-lt"/>
                <a:ea typeface="ＭＳ Ｐゴシック" charset="0"/>
              </a:defRPr>
            </a:lvl2pPr>
            <a:lvl3pPr>
              <a:defRPr sz="800">
                <a:solidFill>
                  <a:schemeClr val="tx1"/>
                </a:solidFill>
                <a:latin typeface="+mn-lt"/>
                <a:ea typeface="ＭＳ Ｐゴシック" charset="0"/>
              </a:defRPr>
            </a:lvl3pPr>
            <a:lvl4pPr>
              <a:defRPr sz="800">
                <a:solidFill>
                  <a:schemeClr val="tx1"/>
                </a:solidFill>
                <a:latin typeface="+mn-lt"/>
                <a:ea typeface="ＭＳ Ｐゴシック" charset="0"/>
              </a:defRPr>
            </a:lvl4pPr>
            <a:lvl5pPr>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CCEA8FD7-9920-7E4A-9C0C-03BDE80AB60F}" type="slidenum">
              <a:rPr lang="en-US"/>
              <a:pPr/>
              <a:t>‹nr.›</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ransition/>
  <p:hf hdr="0" ftr="0" dt="0"/>
  <p:txStyles>
    <p:titleStyle>
      <a:lvl1pPr marL="4460" algn="l" rtl="0" fontAlgn="base">
        <a:lnSpc>
          <a:spcPct val="90000"/>
        </a:lnSpc>
        <a:spcBef>
          <a:spcPct val="0"/>
        </a:spcBef>
        <a:spcAft>
          <a:spcPct val="0"/>
        </a:spcAft>
        <a:defRPr sz="2700">
          <a:solidFill>
            <a:schemeClr val="tx1"/>
          </a:solidFill>
          <a:latin typeface="+mj-lt"/>
          <a:ea typeface="+mj-ea"/>
          <a:cs typeface="+mj-cs"/>
          <a:sym typeface="Arial Bold" charset="0"/>
        </a:defRPr>
      </a:lvl1pPr>
      <a:lvl2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2pPr>
      <a:lvl3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3pPr>
      <a:lvl4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4pPr>
      <a:lvl5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5pPr>
      <a:lvl6pPr marL="325156"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6pPr>
      <a:lvl7pPr marL="645859"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7pPr>
      <a:lvl8pPr marL="966564"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8pPr>
      <a:lvl9pPr marL="1287263"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9pPr>
    </p:titleStyle>
    <p:bodyStyle>
      <a:lvl1pPr marL="4460" algn="l" rtl="0" fontAlgn="base">
        <a:lnSpc>
          <a:spcPct val="95000"/>
        </a:lnSpc>
        <a:spcBef>
          <a:spcPts val="2599"/>
        </a:spcBef>
        <a:spcAft>
          <a:spcPct val="0"/>
        </a:spcAft>
        <a:defRPr sz="2100">
          <a:solidFill>
            <a:schemeClr val="tx1"/>
          </a:solidFill>
          <a:latin typeface="+mn-lt"/>
          <a:ea typeface="+mn-ea"/>
          <a:cs typeface="+mn-cs"/>
          <a:sym typeface="Arial" charset="0"/>
        </a:defRPr>
      </a:lvl1pPr>
      <a:lvl2pPr marL="189301" indent="-160351" algn="l" rtl="0" fontAlgn="base">
        <a:lnSpc>
          <a:spcPct val="95000"/>
        </a:lnSpc>
        <a:spcBef>
          <a:spcPts val="1055"/>
        </a:spcBef>
        <a:spcAft>
          <a:spcPct val="0"/>
        </a:spcAft>
        <a:buSzPct val="100000"/>
        <a:buFont typeface="Arial" charset="0"/>
        <a:buChar char="•"/>
        <a:defRPr sz="2000">
          <a:solidFill>
            <a:schemeClr val="tx1"/>
          </a:solidFill>
          <a:latin typeface="+mn-lt"/>
          <a:ea typeface="+mn-ea"/>
          <a:cs typeface="+mn-cs"/>
          <a:sym typeface="Arial" charset="0"/>
        </a:defRPr>
      </a:lvl2pPr>
      <a:lvl3pPr marL="314021" indent="-159238" algn="l" rtl="0" fontAlgn="base">
        <a:lnSpc>
          <a:spcPct val="95000"/>
        </a:lnSpc>
        <a:spcBef>
          <a:spcPts val="914"/>
        </a:spcBef>
        <a:spcAft>
          <a:spcPct val="0"/>
        </a:spcAft>
        <a:buClr>
          <a:srgbClr val="3C3C3C"/>
        </a:buClr>
        <a:buSzPct val="100000"/>
        <a:buFont typeface="Arial" charset="0"/>
        <a:buChar char="–"/>
        <a:defRPr sz="1700">
          <a:solidFill>
            <a:schemeClr val="tx1"/>
          </a:solidFill>
          <a:latin typeface="+mn-lt"/>
          <a:ea typeface="+mn-ea"/>
          <a:cs typeface="+mn-cs"/>
          <a:sym typeface="Arial" charset="0"/>
        </a:defRPr>
      </a:lvl3pPr>
      <a:lvl4pPr marL="472148" indent="-157010" algn="l" rtl="0" fontAlgn="base">
        <a:lnSpc>
          <a:spcPct val="95000"/>
        </a:lnSpc>
        <a:spcBef>
          <a:spcPts val="843"/>
        </a:spcBef>
        <a:spcAft>
          <a:spcPct val="0"/>
        </a:spcAft>
        <a:buSzPct val="100000"/>
        <a:buFont typeface="Arial" charset="0"/>
        <a:buChar char="•"/>
        <a:defRPr sz="1500">
          <a:solidFill>
            <a:schemeClr val="tx1"/>
          </a:solidFill>
          <a:latin typeface="+mn-lt"/>
          <a:ea typeface="+mn-ea"/>
          <a:cs typeface="+mn-cs"/>
          <a:sym typeface="Arial" charset="0"/>
        </a:defRPr>
      </a:lvl4pPr>
      <a:lvl5pPr marL="632493" indent="-159238"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5pPr>
      <a:lvl6pPr marL="953196" indent="-159238"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6pPr>
      <a:lvl7pPr marL="1273900" indent="-159238"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7pPr>
      <a:lvl8pPr marL="1594597" indent="-159238"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8pPr>
      <a:lvl9pPr marL="1915303" indent="-159238"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9pPr>
    </p:bodyStyle>
    <p:otherStyle>
      <a:defPPr>
        <a:defRPr lang="en-US"/>
      </a:defPPr>
      <a:lvl1pPr marL="0" algn="l" defTabSz="320701" rtl="0" eaLnBrk="1" latinLnBrk="0" hangingPunct="1">
        <a:defRPr sz="1300" kern="1200">
          <a:solidFill>
            <a:schemeClr val="tx1"/>
          </a:solidFill>
          <a:latin typeface="+mn-lt"/>
          <a:ea typeface="+mn-ea"/>
          <a:cs typeface="+mn-cs"/>
        </a:defRPr>
      </a:lvl1pPr>
      <a:lvl2pPr marL="320701" algn="l" defTabSz="320701" rtl="0" eaLnBrk="1" latinLnBrk="0" hangingPunct="1">
        <a:defRPr sz="1300" kern="1200">
          <a:solidFill>
            <a:schemeClr val="tx1"/>
          </a:solidFill>
          <a:latin typeface="+mn-lt"/>
          <a:ea typeface="+mn-ea"/>
          <a:cs typeface="+mn-cs"/>
        </a:defRPr>
      </a:lvl2pPr>
      <a:lvl3pPr marL="641404" algn="l" defTabSz="320701" rtl="0" eaLnBrk="1" latinLnBrk="0" hangingPunct="1">
        <a:defRPr sz="1300" kern="1200">
          <a:solidFill>
            <a:schemeClr val="tx1"/>
          </a:solidFill>
          <a:latin typeface="+mn-lt"/>
          <a:ea typeface="+mn-ea"/>
          <a:cs typeface="+mn-cs"/>
        </a:defRPr>
      </a:lvl3pPr>
      <a:lvl4pPr marL="962100" algn="l" defTabSz="320701" rtl="0" eaLnBrk="1" latinLnBrk="0" hangingPunct="1">
        <a:defRPr sz="1300" kern="1200">
          <a:solidFill>
            <a:schemeClr val="tx1"/>
          </a:solidFill>
          <a:latin typeface="+mn-lt"/>
          <a:ea typeface="+mn-ea"/>
          <a:cs typeface="+mn-cs"/>
        </a:defRPr>
      </a:lvl4pPr>
      <a:lvl5pPr marL="1282807" algn="l" defTabSz="320701" rtl="0" eaLnBrk="1" latinLnBrk="0" hangingPunct="1">
        <a:defRPr sz="1300" kern="1200">
          <a:solidFill>
            <a:schemeClr val="tx1"/>
          </a:solidFill>
          <a:latin typeface="+mn-lt"/>
          <a:ea typeface="+mn-ea"/>
          <a:cs typeface="+mn-cs"/>
        </a:defRPr>
      </a:lvl5pPr>
      <a:lvl6pPr marL="1603513" algn="l" defTabSz="320701" rtl="0" eaLnBrk="1" latinLnBrk="0" hangingPunct="1">
        <a:defRPr sz="1300" kern="1200">
          <a:solidFill>
            <a:schemeClr val="tx1"/>
          </a:solidFill>
          <a:latin typeface="+mn-lt"/>
          <a:ea typeface="+mn-ea"/>
          <a:cs typeface="+mn-cs"/>
        </a:defRPr>
      </a:lvl6pPr>
      <a:lvl7pPr marL="1924208" algn="l" defTabSz="320701" rtl="0" eaLnBrk="1" latinLnBrk="0" hangingPunct="1">
        <a:defRPr sz="1300" kern="1200">
          <a:solidFill>
            <a:schemeClr val="tx1"/>
          </a:solidFill>
          <a:latin typeface="+mn-lt"/>
          <a:ea typeface="+mn-ea"/>
          <a:cs typeface="+mn-cs"/>
        </a:defRPr>
      </a:lvl7pPr>
      <a:lvl8pPr marL="2244915" algn="l" defTabSz="320701" rtl="0" eaLnBrk="1" latinLnBrk="0" hangingPunct="1">
        <a:defRPr sz="1300" kern="1200">
          <a:solidFill>
            <a:schemeClr val="tx1"/>
          </a:solidFill>
          <a:latin typeface="+mn-lt"/>
          <a:ea typeface="+mn-ea"/>
          <a:cs typeface="+mn-cs"/>
        </a:defRPr>
      </a:lvl8pPr>
      <a:lvl9pPr marL="2565617" algn="l" defTabSz="320701"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body" idx="1"/>
          </p:nvPr>
        </p:nvSpPr>
        <p:spPr bwMode="auto">
          <a:xfrm>
            <a:off x="455414" y="1223382"/>
            <a:ext cx="8233172" cy="56346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631" tIns="35631" rIns="76172" bIns="35631"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6146" name="Rectangle 2"/>
          <p:cNvSpPr>
            <a:spLocks noGrp="1" noChangeArrowheads="1"/>
          </p:cNvSpPr>
          <p:nvPr>
            <p:ph type="title"/>
          </p:nvPr>
        </p:nvSpPr>
        <p:spPr bwMode="auto">
          <a:xfrm>
            <a:off x="455414" y="361655"/>
            <a:ext cx="8233172" cy="85725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631" tIns="35631" rIns="76172" bIns="35631" numCol="1" anchor="t" anchorCtr="0" compatLnSpc="1">
            <a:prstTxWarp prst="textNoShape">
              <a:avLst/>
            </a:prstTxWarp>
          </a:bodyPr>
          <a:lstStyle/>
          <a:p>
            <a:pPr lvl="0"/>
            <a:r>
              <a:rPr lang="en-US">
                <a:sym typeface="Arial Bold" charset="0"/>
              </a:rPr>
              <a:t>Click to edit Master title style</a:t>
            </a:r>
          </a:p>
        </p:txBody>
      </p:sp>
      <p:sp>
        <p:nvSpPr>
          <p:cNvPr id="6147" name="Text Box 3"/>
          <p:cNvSpPr txBox="1">
            <a:spLocks noGrp="1" noChangeArrowheads="1"/>
          </p:cNvSpPr>
          <p:nvPr>
            <p:ph type="sldNum" sz="quarter" idx="4"/>
          </p:nvPr>
        </p:nvSpPr>
        <p:spPr bwMode="auto">
          <a:xfrm>
            <a:off x="8820299" y="6402603"/>
            <a:ext cx="189756" cy="17859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64130" tIns="32068" rIns="64130" bIns="32068" numCol="1" anchor="t" anchorCtr="0" compatLnSpc="1">
            <a:prstTxWarp prst="textNoShape">
              <a:avLst/>
            </a:prstTxWarp>
          </a:bodyPr>
          <a:lstStyle>
            <a:lvl1pPr algn="ctr">
              <a:defRPr sz="800">
                <a:solidFill>
                  <a:srgbClr val="7D7D7D"/>
                </a:solidFill>
                <a:latin typeface="+mn-lt"/>
                <a:ea typeface="ＭＳ Ｐゴシック" charset="0"/>
                <a:cs typeface="Arial" charset="0"/>
              </a:defRPr>
            </a:lvl1pPr>
            <a:lvl2pPr>
              <a:defRPr sz="800">
                <a:solidFill>
                  <a:schemeClr val="tx1"/>
                </a:solidFill>
                <a:latin typeface="+mn-lt"/>
                <a:ea typeface="ＭＳ Ｐゴシック" charset="0"/>
              </a:defRPr>
            </a:lvl2pPr>
            <a:lvl3pPr>
              <a:defRPr sz="800">
                <a:solidFill>
                  <a:schemeClr val="tx1"/>
                </a:solidFill>
                <a:latin typeface="+mn-lt"/>
                <a:ea typeface="ＭＳ Ｐゴシック" charset="0"/>
              </a:defRPr>
            </a:lvl3pPr>
            <a:lvl4pPr>
              <a:defRPr sz="800">
                <a:solidFill>
                  <a:schemeClr val="tx1"/>
                </a:solidFill>
                <a:latin typeface="+mn-lt"/>
                <a:ea typeface="ＭＳ Ｐゴシック" charset="0"/>
              </a:defRPr>
            </a:lvl4pPr>
            <a:lvl5pPr>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D225F105-3001-114B-9ED7-AB5F68CEE0EA}" type="slidenum">
              <a:rPr lang="en-US"/>
              <a:pPr/>
              <a:t>‹nr.›</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hf hdr="0" ftr="0" dt="0"/>
  <p:txStyles>
    <p:titleStyle>
      <a:lvl1pPr marL="4460" algn="l" rtl="0" fontAlgn="base">
        <a:lnSpc>
          <a:spcPct val="90000"/>
        </a:lnSpc>
        <a:spcBef>
          <a:spcPct val="0"/>
        </a:spcBef>
        <a:spcAft>
          <a:spcPct val="0"/>
        </a:spcAft>
        <a:defRPr sz="2700">
          <a:solidFill>
            <a:schemeClr val="tx1"/>
          </a:solidFill>
          <a:latin typeface="+mj-lt"/>
          <a:ea typeface="+mj-ea"/>
          <a:cs typeface="+mj-cs"/>
          <a:sym typeface="Arial Bold" charset="0"/>
        </a:defRPr>
      </a:lvl1pPr>
      <a:lvl2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2pPr>
      <a:lvl3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3pPr>
      <a:lvl4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4pPr>
      <a:lvl5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5pPr>
      <a:lvl6pPr marL="325139"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6pPr>
      <a:lvl7pPr marL="645826"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7pPr>
      <a:lvl8pPr marL="966514"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8pPr>
      <a:lvl9pPr marL="1287197"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9pPr>
    </p:titleStyle>
    <p:bodyStyle>
      <a:lvl1pPr marL="4460" algn="l" rtl="0" fontAlgn="base">
        <a:lnSpc>
          <a:spcPct val="95000"/>
        </a:lnSpc>
        <a:spcBef>
          <a:spcPts val="2599"/>
        </a:spcBef>
        <a:spcAft>
          <a:spcPct val="0"/>
        </a:spcAft>
        <a:defRPr sz="2100">
          <a:solidFill>
            <a:schemeClr val="tx1"/>
          </a:solidFill>
          <a:latin typeface="+mn-lt"/>
          <a:ea typeface="+mn-ea"/>
          <a:cs typeface="+mn-cs"/>
          <a:sym typeface="Arial" charset="0"/>
        </a:defRPr>
      </a:lvl1pPr>
      <a:lvl2pPr marL="189291" indent="-160343" algn="l" rtl="0" fontAlgn="base">
        <a:lnSpc>
          <a:spcPct val="95000"/>
        </a:lnSpc>
        <a:spcBef>
          <a:spcPts val="1055"/>
        </a:spcBef>
        <a:spcAft>
          <a:spcPct val="0"/>
        </a:spcAft>
        <a:buSzPct val="100000"/>
        <a:buFont typeface="Arial" charset="0"/>
        <a:buChar char="•"/>
        <a:defRPr sz="2000">
          <a:solidFill>
            <a:schemeClr val="tx1"/>
          </a:solidFill>
          <a:latin typeface="+mn-lt"/>
          <a:ea typeface="+mn-ea"/>
          <a:cs typeface="+mn-cs"/>
          <a:sym typeface="Arial" charset="0"/>
        </a:defRPr>
      </a:lvl2pPr>
      <a:lvl3pPr marL="314005" indent="-159230" algn="l" rtl="0" fontAlgn="base">
        <a:lnSpc>
          <a:spcPct val="95000"/>
        </a:lnSpc>
        <a:spcBef>
          <a:spcPts val="914"/>
        </a:spcBef>
        <a:spcAft>
          <a:spcPct val="0"/>
        </a:spcAft>
        <a:buClr>
          <a:srgbClr val="3C3C3C"/>
        </a:buClr>
        <a:buSzPct val="100000"/>
        <a:buFont typeface="Arial" charset="0"/>
        <a:buChar char="–"/>
        <a:defRPr sz="1700">
          <a:solidFill>
            <a:schemeClr val="tx1"/>
          </a:solidFill>
          <a:latin typeface="+mn-lt"/>
          <a:ea typeface="+mn-ea"/>
          <a:cs typeface="+mn-cs"/>
          <a:sym typeface="Arial" charset="0"/>
        </a:defRPr>
      </a:lvl3pPr>
      <a:lvl4pPr marL="472124" indent="-157002" algn="l" rtl="0" fontAlgn="base">
        <a:lnSpc>
          <a:spcPct val="95000"/>
        </a:lnSpc>
        <a:spcBef>
          <a:spcPts val="843"/>
        </a:spcBef>
        <a:spcAft>
          <a:spcPct val="0"/>
        </a:spcAft>
        <a:buSzPct val="100000"/>
        <a:buFont typeface="Arial" charset="0"/>
        <a:buChar char="•"/>
        <a:defRPr sz="1500">
          <a:solidFill>
            <a:schemeClr val="tx1"/>
          </a:solidFill>
          <a:latin typeface="+mn-lt"/>
          <a:ea typeface="+mn-ea"/>
          <a:cs typeface="+mn-cs"/>
          <a:sym typeface="Arial" charset="0"/>
        </a:defRPr>
      </a:lvl4pPr>
      <a:lvl5pPr marL="632461" indent="-159230"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5pPr>
      <a:lvl6pPr marL="953147" indent="-159230"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6pPr>
      <a:lvl7pPr marL="1273835" indent="-159230"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7pPr>
      <a:lvl8pPr marL="1594515" indent="-159230"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8pPr>
      <a:lvl9pPr marL="1915205" indent="-159230"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9pPr>
    </p:bodyStyle>
    <p:otherStyle>
      <a:defPPr>
        <a:defRPr lang="en-US"/>
      </a:defPPr>
      <a:lvl1pPr marL="0" algn="l" defTabSz="320685" rtl="0" eaLnBrk="1" latinLnBrk="0" hangingPunct="1">
        <a:defRPr sz="1300" kern="1200">
          <a:solidFill>
            <a:schemeClr val="tx1"/>
          </a:solidFill>
          <a:latin typeface="+mn-lt"/>
          <a:ea typeface="+mn-ea"/>
          <a:cs typeface="+mn-cs"/>
        </a:defRPr>
      </a:lvl1pPr>
      <a:lvl2pPr marL="320685" algn="l" defTabSz="320685" rtl="0" eaLnBrk="1" latinLnBrk="0" hangingPunct="1">
        <a:defRPr sz="1300" kern="1200">
          <a:solidFill>
            <a:schemeClr val="tx1"/>
          </a:solidFill>
          <a:latin typeface="+mn-lt"/>
          <a:ea typeface="+mn-ea"/>
          <a:cs typeface="+mn-cs"/>
        </a:defRPr>
      </a:lvl2pPr>
      <a:lvl3pPr marL="641371" algn="l" defTabSz="320685" rtl="0" eaLnBrk="1" latinLnBrk="0" hangingPunct="1">
        <a:defRPr sz="1300" kern="1200">
          <a:solidFill>
            <a:schemeClr val="tx1"/>
          </a:solidFill>
          <a:latin typeface="+mn-lt"/>
          <a:ea typeface="+mn-ea"/>
          <a:cs typeface="+mn-cs"/>
        </a:defRPr>
      </a:lvl3pPr>
      <a:lvl4pPr marL="962051" algn="l" defTabSz="320685" rtl="0" eaLnBrk="1" latinLnBrk="0" hangingPunct="1">
        <a:defRPr sz="1300" kern="1200">
          <a:solidFill>
            <a:schemeClr val="tx1"/>
          </a:solidFill>
          <a:latin typeface="+mn-lt"/>
          <a:ea typeface="+mn-ea"/>
          <a:cs typeface="+mn-cs"/>
        </a:defRPr>
      </a:lvl4pPr>
      <a:lvl5pPr marL="1282741" algn="l" defTabSz="320685" rtl="0" eaLnBrk="1" latinLnBrk="0" hangingPunct="1">
        <a:defRPr sz="1300" kern="1200">
          <a:solidFill>
            <a:schemeClr val="tx1"/>
          </a:solidFill>
          <a:latin typeface="+mn-lt"/>
          <a:ea typeface="+mn-ea"/>
          <a:cs typeface="+mn-cs"/>
        </a:defRPr>
      </a:lvl5pPr>
      <a:lvl6pPr marL="1603431" algn="l" defTabSz="320685" rtl="0" eaLnBrk="1" latinLnBrk="0" hangingPunct="1">
        <a:defRPr sz="1300" kern="1200">
          <a:solidFill>
            <a:schemeClr val="tx1"/>
          </a:solidFill>
          <a:latin typeface="+mn-lt"/>
          <a:ea typeface="+mn-ea"/>
          <a:cs typeface="+mn-cs"/>
        </a:defRPr>
      </a:lvl6pPr>
      <a:lvl7pPr marL="1924110" algn="l" defTabSz="320685" rtl="0" eaLnBrk="1" latinLnBrk="0" hangingPunct="1">
        <a:defRPr sz="1300" kern="1200">
          <a:solidFill>
            <a:schemeClr val="tx1"/>
          </a:solidFill>
          <a:latin typeface="+mn-lt"/>
          <a:ea typeface="+mn-ea"/>
          <a:cs typeface="+mn-cs"/>
        </a:defRPr>
      </a:lvl7pPr>
      <a:lvl8pPr marL="2244800" algn="l" defTabSz="320685" rtl="0" eaLnBrk="1" latinLnBrk="0" hangingPunct="1">
        <a:defRPr sz="1300" kern="1200">
          <a:solidFill>
            <a:schemeClr val="tx1"/>
          </a:solidFill>
          <a:latin typeface="+mn-lt"/>
          <a:ea typeface="+mn-ea"/>
          <a:cs typeface="+mn-cs"/>
        </a:defRPr>
      </a:lvl8pPr>
      <a:lvl9pPr marL="2565485" algn="l" defTabSz="32068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5414" y="361656"/>
            <a:ext cx="8233172" cy="85725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26719" tIns="26719" rIns="26719" bIns="26719" numCol="1" anchor="t" anchorCtr="0" compatLnSpc="1">
            <a:prstTxWarp prst="textNoShape">
              <a:avLst/>
            </a:prstTxWarp>
          </a:bodyPr>
          <a:lstStyle/>
          <a:p>
            <a:pPr lvl="0"/>
            <a:r>
              <a:rPr lang="en-US">
                <a:sym typeface="Arial Bold" charset="0"/>
              </a:rPr>
              <a:t>Click to edit Master title style</a:t>
            </a:r>
          </a:p>
        </p:txBody>
      </p:sp>
      <p:sp>
        <p:nvSpPr>
          <p:cNvPr id="7170" name="Rectangle 2"/>
          <p:cNvSpPr>
            <a:spLocks noGrp="1" noChangeArrowheads="1"/>
          </p:cNvSpPr>
          <p:nvPr>
            <p:ph type="body" idx="1"/>
          </p:nvPr>
        </p:nvSpPr>
        <p:spPr bwMode="auto">
          <a:xfrm>
            <a:off x="455414" y="1223382"/>
            <a:ext cx="8233172" cy="56346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26719" tIns="26719" rIns="26719" bIns="26719"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p:cNvSpPr txBox="1">
            <a:spLocks noGrp="1" noChangeArrowheads="1"/>
          </p:cNvSpPr>
          <p:nvPr>
            <p:ph type="sldNum" sz="quarter" idx="4"/>
          </p:nvPr>
        </p:nvSpPr>
        <p:spPr bwMode="auto">
          <a:xfrm>
            <a:off x="8688605" y="6446120"/>
            <a:ext cx="170781" cy="1607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64127" tIns="32066" rIns="64127" bIns="32066" numCol="1" anchor="t" anchorCtr="0" compatLnSpc="1">
            <a:prstTxWarp prst="textNoShape">
              <a:avLst/>
            </a:prstTxWarp>
          </a:bodyPr>
          <a:lstStyle>
            <a:lvl1pPr>
              <a:lnSpc>
                <a:spcPct val="95000"/>
              </a:lnSpc>
              <a:defRPr sz="800">
                <a:solidFill>
                  <a:srgbClr val="7D7D7D"/>
                </a:solidFill>
                <a:latin typeface="+mn-lt"/>
                <a:ea typeface="ＭＳ Ｐゴシック" charset="0"/>
                <a:cs typeface="Arial" charset="0"/>
              </a:defRPr>
            </a:lvl1pPr>
            <a:lvl2pPr>
              <a:defRPr sz="800">
                <a:solidFill>
                  <a:schemeClr val="tx1"/>
                </a:solidFill>
                <a:latin typeface="+mn-lt"/>
                <a:ea typeface="ＭＳ Ｐゴシック" charset="0"/>
              </a:defRPr>
            </a:lvl2pPr>
            <a:lvl3pPr>
              <a:defRPr sz="800">
                <a:solidFill>
                  <a:schemeClr val="tx1"/>
                </a:solidFill>
                <a:latin typeface="+mn-lt"/>
                <a:ea typeface="ＭＳ Ｐゴシック" charset="0"/>
              </a:defRPr>
            </a:lvl3pPr>
            <a:lvl4pPr>
              <a:defRPr sz="800">
                <a:solidFill>
                  <a:schemeClr val="tx1"/>
                </a:solidFill>
                <a:latin typeface="+mn-lt"/>
                <a:ea typeface="ＭＳ Ｐゴシック" charset="0"/>
              </a:defRPr>
            </a:lvl4pPr>
            <a:lvl5pPr>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D6211941-5D21-2F4B-826B-672B29352895}" type="slidenum">
              <a:rPr lang="en-US"/>
              <a:pPr/>
              <a:t>‹nr.›</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ransition/>
  <p:hf hdr="0" ftr="0" dt="0"/>
  <p:txStyles>
    <p:titleStyle>
      <a:lvl1pPr algn="l" rtl="0" fontAlgn="base">
        <a:lnSpc>
          <a:spcPct val="90000"/>
        </a:lnSpc>
        <a:spcBef>
          <a:spcPct val="0"/>
        </a:spcBef>
        <a:spcAft>
          <a:spcPct val="0"/>
        </a:spcAft>
        <a:defRPr sz="2700">
          <a:solidFill>
            <a:srgbClr val="3C3C3C"/>
          </a:solidFill>
          <a:latin typeface="+mj-lt"/>
          <a:ea typeface="+mj-ea"/>
          <a:cs typeface="+mj-cs"/>
          <a:sym typeface="Arial Bold" charset="0"/>
        </a:defRPr>
      </a:lvl1pPr>
      <a:lvl2pPr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2pPr>
      <a:lvl3pPr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3pPr>
      <a:lvl4pPr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4pPr>
      <a:lvl5pPr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5pPr>
      <a:lvl6pPr marL="320668"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6pPr>
      <a:lvl7pPr marL="641338"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7pPr>
      <a:lvl8pPr marL="962002"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8pPr>
      <a:lvl9pPr marL="1282675" algn="l" rtl="0" fontAlgn="base">
        <a:lnSpc>
          <a:spcPct val="90000"/>
        </a:lnSpc>
        <a:spcBef>
          <a:spcPct val="0"/>
        </a:spcBef>
        <a:spcAft>
          <a:spcPct val="0"/>
        </a:spcAft>
        <a:defRPr sz="2700">
          <a:solidFill>
            <a:srgbClr val="3C3C3C"/>
          </a:solidFill>
          <a:latin typeface="Arial Bold" charset="0"/>
          <a:ea typeface="ヒラギノ角ゴ ProN W6" charset="0"/>
          <a:cs typeface="ヒラギノ角ゴ ProN W6" charset="0"/>
          <a:sym typeface="Arial Bold" charset="0"/>
        </a:defRPr>
      </a:lvl9pPr>
    </p:titleStyle>
    <p:bodyStyle>
      <a:lvl1pPr algn="l" rtl="0" fontAlgn="base">
        <a:lnSpc>
          <a:spcPct val="95000"/>
        </a:lnSpc>
        <a:spcBef>
          <a:spcPts val="2671"/>
        </a:spcBef>
        <a:spcAft>
          <a:spcPct val="0"/>
        </a:spcAft>
        <a:defRPr sz="2100">
          <a:solidFill>
            <a:srgbClr val="3C3C3C"/>
          </a:solidFill>
          <a:latin typeface="+mn-lt"/>
          <a:ea typeface="+mn-ea"/>
          <a:cs typeface="+mn-cs"/>
          <a:sym typeface="Arial" charset="0"/>
        </a:defRPr>
      </a:lvl1pPr>
      <a:lvl2pPr marL="161447" indent="-160335" algn="l" rtl="0" fontAlgn="base">
        <a:lnSpc>
          <a:spcPct val="95000"/>
        </a:lnSpc>
        <a:spcBef>
          <a:spcPts val="1055"/>
        </a:spcBef>
        <a:spcAft>
          <a:spcPct val="0"/>
        </a:spcAft>
        <a:buClr>
          <a:srgbClr val="3C3C3C"/>
        </a:buClr>
        <a:buSzPct val="100000"/>
        <a:buFont typeface="Arial" charset="0"/>
        <a:buChar char="•"/>
        <a:defRPr sz="2000">
          <a:solidFill>
            <a:srgbClr val="3C3C3C"/>
          </a:solidFill>
          <a:latin typeface="+mn-lt"/>
          <a:ea typeface="+mn-ea"/>
          <a:cs typeface="+mn-cs"/>
          <a:sym typeface="Arial" charset="0"/>
        </a:defRPr>
      </a:lvl2pPr>
      <a:lvl3pPr marL="295061" indent="-159222" algn="l" rtl="0" fontAlgn="base">
        <a:lnSpc>
          <a:spcPct val="95000"/>
        </a:lnSpc>
        <a:spcBef>
          <a:spcPts val="983"/>
        </a:spcBef>
        <a:spcAft>
          <a:spcPct val="0"/>
        </a:spcAft>
        <a:buClr>
          <a:srgbClr val="3C3C3C"/>
        </a:buClr>
        <a:buSzPct val="100000"/>
        <a:buFont typeface="Arial" charset="0"/>
        <a:buChar char="–"/>
        <a:defRPr sz="1700">
          <a:solidFill>
            <a:srgbClr val="3C3C3C"/>
          </a:solidFill>
          <a:latin typeface="+mn-lt"/>
          <a:ea typeface="+mn-ea"/>
          <a:cs typeface="+mn-cs"/>
          <a:sym typeface="Arial" charset="0"/>
        </a:defRPr>
      </a:lvl3pPr>
      <a:lvl4pPr marL="453168" indent="-156994"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4pPr>
      <a:lvl5pPr marL="613505" indent="-159222"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5pPr>
      <a:lvl6pPr marL="934167" indent="-159222"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6pPr>
      <a:lvl7pPr marL="1254842" indent="-159222"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7pPr>
      <a:lvl8pPr marL="1575511" indent="-159222"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8pPr>
      <a:lvl9pPr marL="1896181" indent="-159222" algn="l" rtl="0" fontAlgn="base">
        <a:lnSpc>
          <a:spcPct val="95000"/>
        </a:lnSpc>
        <a:spcBef>
          <a:spcPts val="843"/>
        </a:spcBef>
        <a:spcAft>
          <a:spcPct val="0"/>
        </a:spcAft>
        <a:buClr>
          <a:srgbClr val="3C3C3C"/>
        </a:buClr>
        <a:buSzPct val="100000"/>
        <a:buFont typeface="Arial" charset="0"/>
        <a:buChar char="–"/>
        <a:defRPr sz="1500">
          <a:solidFill>
            <a:srgbClr val="3C3C3C"/>
          </a:solidFill>
          <a:latin typeface="+mn-lt"/>
          <a:ea typeface="+mn-ea"/>
          <a:cs typeface="+mn-cs"/>
          <a:sym typeface="Arial" charset="0"/>
        </a:defRPr>
      </a:lvl9pPr>
    </p:bodyStyle>
    <p:otherStyle>
      <a:defPPr>
        <a:defRPr lang="en-US"/>
      </a:defPPr>
      <a:lvl1pPr marL="0" algn="l" defTabSz="320668" rtl="0" eaLnBrk="1" latinLnBrk="0" hangingPunct="1">
        <a:defRPr sz="1300" kern="1200">
          <a:solidFill>
            <a:schemeClr val="tx1"/>
          </a:solidFill>
          <a:latin typeface="+mn-lt"/>
          <a:ea typeface="+mn-ea"/>
          <a:cs typeface="+mn-cs"/>
        </a:defRPr>
      </a:lvl1pPr>
      <a:lvl2pPr marL="320668" algn="l" defTabSz="320668" rtl="0" eaLnBrk="1" latinLnBrk="0" hangingPunct="1">
        <a:defRPr sz="1300" kern="1200">
          <a:solidFill>
            <a:schemeClr val="tx1"/>
          </a:solidFill>
          <a:latin typeface="+mn-lt"/>
          <a:ea typeface="+mn-ea"/>
          <a:cs typeface="+mn-cs"/>
        </a:defRPr>
      </a:lvl2pPr>
      <a:lvl3pPr marL="641338" algn="l" defTabSz="320668" rtl="0" eaLnBrk="1" latinLnBrk="0" hangingPunct="1">
        <a:defRPr sz="1300" kern="1200">
          <a:solidFill>
            <a:schemeClr val="tx1"/>
          </a:solidFill>
          <a:latin typeface="+mn-lt"/>
          <a:ea typeface="+mn-ea"/>
          <a:cs typeface="+mn-cs"/>
        </a:defRPr>
      </a:lvl3pPr>
      <a:lvl4pPr marL="962002" algn="l" defTabSz="320668" rtl="0" eaLnBrk="1" latinLnBrk="0" hangingPunct="1">
        <a:defRPr sz="1300" kern="1200">
          <a:solidFill>
            <a:schemeClr val="tx1"/>
          </a:solidFill>
          <a:latin typeface="+mn-lt"/>
          <a:ea typeface="+mn-ea"/>
          <a:cs typeface="+mn-cs"/>
        </a:defRPr>
      </a:lvl4pPr>
      <a:lvl5pPr marL="1282675" algn="l" defTabSz="320668" rtl="0" eaLnBrk="1" latinLnBrk="0" hangingPunct="1">
        <a:defRPr sz="1300" kern="1200">
          <a:solidFill>
            <a:schemeClr val="tx1"/>
          </a:solidFill>
          <a:latin typeface="+mn-lt"/>
          <a:ea typeface="+mn-ea"/>
          <a:cs typeface="+mn-cs"/>
        </a:defRPr>
      </a:lvl5pPr>
      <a:lvl6pPr marL="1603349" algn="l" defTabSz="320668" rtl="0" eaLnBrk="1" latinLnBrk="0" hangingPunct="1">
        <a:defRPr sz="1300" kern="1200">
          <a:solidFill>
            <a:schemeClr val="tx1"/>
          </a:solidFill>
          <a:latin typeface="+mn-lt"/>
          <a:ea typeface="+mn-ea"/>
          <a:cs typeface="+mn-cs"/>
        </a:defRPr>
      </a:lvl6pPr>
      <a:lvl7pPr marL="1924011" algn="l" defTabSz="320668" rtl="0" eaLnBrk="1" latinLnBrk="0" hangingPunct="1">
        <a:defRPr sz="1300" kern="1200">
          <a:solidFill>
            <a:schemeClr val="tx1"/>
          </a:solidFill>
          <a:latin typeface="+mn-lt"/>
          <a:ea typeface="+mn-ea"/>
          <a:cs typeface="+mn-cs"/>
        </a:defRPr>
      </a:lvl7pPr>
      <a:lvl8pPr marL="2244685" algn="l" defTabSz="320668" rtl="0" eaLnBrk="1" latinLnBrk="0" hangingPunct="1">
        <a:defRPr sz="1300" kern="1200">
          <a:solidFill>
            <a:schemeClr val="tx1"/>
          </a:solidFill>
          <a:latin typeface="+mn-lt"/>
          <a:ea typeface="+mn-ea"/>
          <a:cs typeface="+mn-cs"/>
        </a:defRPr>
      </a:lvl8pPr>
      <a:lvl9pPr marL="2565354" algn="l" defTabSz="320668"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3" name="Text Box 1"/>
          <p:cNvSpPr txBox="1">
            <a:spLocks noGrp="1" noChangeArrowheads="1"/>
          </p:cNvSpPr>
          <p:nvPr>
            <p:ph type="sldNum" sz="quarter" idx="4"/>
          </p:nvPr>
        </p:nvSpPr>
        <p:spPr bwMode="auto">
          <a:xfrm>
            <a:off x="554777" y="6584529"/>
            <a:ext cx="199801" cy="19645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64123" tIns="32064" rIns="64123" bIns="32064" numCol="1" anchor="ctr" anchorCtr="0" compatLnSpc="1">
            <a:prstTxWarp prst="textNoShape">
              <a:avLst/>
            </a:prstTxWarp>
          </a:bodyPr>
          <a:lstStyle>
            <a:lvl1pPr algn="ctr">
              <a:defRPr sz="800">
                <a:solidFill>
                  <a:srgbClr val="028EEE"/>
                </a:solidFill>
                <a:latin typeface="+mn-lt"/>
                <a:ea typeface="ＭＳ Ｐゴシック" charset="0"/>
                <a:cs typeface="Arial" charset="0"/>
              </a:defRPr>
            </a:lvl1pPr>
            <a:lvl2pPr>
              <a:defRPr sz="800">
                <a:solidFill>
                  <a:schemeClr val="tx1"/>
                </a:solidFill>
                <a:latin typeface="+mn-lt"/>
                <a:ea typeface="ＭＳ Ｐゴシック" charset="0"/>
              </a:defRPr>
            </a:lvl2pPr>
            <a:lvl3pPr>
              <a:defRPr sz="800">
                <a:solidFill>
                  <a:schemeClr val="tx1"/>
                </a:solidFill>
                <a:latin typeface="+mn-lt"/>
                <a:ea typeface="ＭＳ Ｐゴシック" charset="0"/>
              </a:defRPr>
            </a:lvl3pPr>
            <a:lvl4pPr>
              <a:defRPr sz="800">
                <a:solidFill>
                  <a:schemeClr val="tx1"/>
                </a:solidFill>
                <a:latin typeface="+mn-lt"/>
                <a:ea typeface="ＭＳ Ｐゴシック" charset="0"/>
              </a:defRPr>
            </a:lvl4pPr>
            <a:lvl5pPr>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fld id="{B2724321-2DB2-F349-AD9E-252D46A86F46}" type="slidenum">
              <a:rPr lang="en-US"/>
              <a:pPr/>
              <a:t>‹nr.›</a:t>
            </a:fld>
            <a:endParaRPr lang="en-US"/>
          </a:p>
        </p:txBody>
      </p:sp>
      <p:sp>
        <p:nvSpPr>
          <p:cNvPr id="8194" name="Rectangle 2"/>
          <p:cNvSpPr>
            <a:spLocks noGrp="1" noChangeArrowheads="1"/>
          </p:cNvSpPr>
          <p:nvPr>
            <p:ph type="body" idx="1"/>
          </p:nvPr>
        </p:nvSpPr>
        <p:spPr bwMode="auto">
          <a:xfrm>
            <a:off x="455414" y="1223382"/>
            <a:ext cx="8233172" cy="56346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627" tIns="35627" rIns="76164" bIns="35627"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8195" name="Rectangle 3"/>
          <p:cNvSpPr>
            <a:spLocks noGrp="1" noChangeArrowheads="1"/>
          </p:cNvSpPr>
          <p:nvPr>
            <p:ph type="title"/>
          </p:nvPr>
        </p:nvSpPr>
        <p:spPr bwMode="auto">
          <a:xfrm>
            <a:off x="455414" y="361657"/>
            <a:ext cx="8233172" cy="85725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35627" tIns="35627" rIns="76164" bIns="35627" numCol="1" anchor="t" anchorCtr="0" compatLnSpc="1">
            <a:prstTxWarp prst="textNoShape">
              <a:avLst/>
            </a:prstTxWarp>
          </a:bodyPr>
          <a:lstStyle/>
          <a:p>
            <a:pPr lvl="0"/>
            <a:r>
              <a:rPr lang="en-US">
                <a:sym typeface="Arial Bold" charset="0"/>
              </a:rPr>
              <a:t>Click to edit Master title style</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ransition/>
  <p:hf hdr="0" ftr="0" dt="0"/>
  <p:txStyles>
    <p:titleStyle>
      <a:lvl1pPr marL="4460" algn="l" rtl="0" fontAlgn="base">
        <a:lnSpc>
          <a:spcPct val="90000"/>
        </a:lnSpc>
        <a:spcBef>
          <a:spcPct val="0"/>
        </a:spcBef>
        <a:spcAft>
          <a:spcPct val="0"/>
        </a:spcAft>
        <a:defRPr sz="2700">
          <a:solidFill>
            <a:schemeClr val="tx1"/>
          </a:solidFill>
          <a:latin typeface="+mj-lt"/>
          <a:ea typeface="+mj-ea"/>
          <a:cs typeface="+mj-cs"/>
          <a:sym typeface="Arial Bold" charset="0"/>
        </a:defRPr>
      </a:lvl1pPr>
      <a:lvl2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2pPr>
      <a:lvl3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3pPr>
      <a:lvl4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4pPr>
      <a:lvl5pPr marL="44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5pPr>
      <a:lvl6pPr marL="325106"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6pPr>
      <a:lvl7pPr marL="645760"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7pPr>
      <a:lvl8pPr marL="966414"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8pPr>
      <a:lvl9pPr marL="1287065" algn="l" rtl="0" fontAlgn="base">
        <a:lnSpc>
          <a:spcPct val="90000"/>
        </a:lnSpc>
        <a:spcBef>
          <a:spcPct val="0"/>
        </a:spcBef>
        <a:spcAft>
          <a:spcPct val="0"/>
        </a:spcAft>
        <a:defRPr sz="2700">
          <a:solidFill>
            <a:schemeClr val="tx1"/>
          </a:solidFill>
          <a:latin typeface="Arial Bold" charset="0"/>
          <a:ea typeface="ヒラギノ角ゴ ProN W6" charset="0"/>
          <a:cs typeface="ヒラギノ角ゴ ProN W6" charset="0"/>
          <a:sym typeface="Arial Bold" charset="0"/>
        </a:defRPr>
      </a:lvl9pPr>
    </p:titleStyle>
    <p:bodyStyle>
      <a:lvl1pPr marL="4460" algn="l" rtl="0" fontAlgn="base">
        <a:lnSpc>
          <a:spcPct val="95000"/>
        </a:lnSpc>
        <a:spcBef>
          <a:spcPts val="2599"/>
        </a:spcBef>
        <a:spcAft>
          <a:spcPct val="0"/>
        </a:spcAft>
        <a:defRPr sz="2100">
          <a:solidFill>
            <a:schemeClr val="tx1"/>
          </a:solidFill>
          <a:latin typeface="+mn-lt"/>
          <a:ea typeface="+mn-ea"/>
          <a:cs typeface="+mn-cs"/>
          <a:sym typeface="Arial" charset="0"/>
        </a:defRPr>
      </a:lvl1pPr>
      <a:lvl2pPr marL="189272" indent="-160326" algn="l" rtl="0" fontAlgn="base">
        <a:lnSpc>
          <a:spcPct val="95000"/>
        </a:lnSpc>
        <a:spcBef>
          <a:spcPts val="1055"/>
        </a:spcBef>
        <a:spcAft>
          <a:spcPct val="0"/>
        </a:spcAft>
        <a:buSzPct val="100000"/>
        <a:buFont typeface="Arial" charset="0"/>
        <a:buChar char="•"/>
        <a:defRPr sz="2000">
          <a:solidFill>
            <a:schemeClr val="tx1"/>
          </a:solidFill>
          <a:latin typeface="+mn-lt"/>
          <a:ea typeface="+mn-ea"/>
          <a:cs typeface="+mn-cs"/>
          <a:sym typeface="Arial" charset="0"/>
        </a:defRPr>
      </a:lvl2pPr>
      <a:lvl3pPr marL="313973" indent="-159214" algn="l" rtl="0" fontAlgn="base">
        <a:lnSpc>
          <a:spcPct val="95000"/>
        </a:lnSpc>
        <a:spcBef>
          <a:spcPts val="914"/>
        </a:spcBef>
        <a:spcAft>
          <a:spcPct val="0"/>
        </a:spcAft>
        <a:buClr>
          <a:srgbClr val="3C3C3C"/>
        </a:buClr>
        <a:buSzPct val="100000"/>
        <a:buFont typeface="Arial" charset="0"/>
        <a:buChar char="–"/>
        <a:defRPr sz="1700">
          <a:solidFill>
            <a:schemeClr val="tx1"/>
          </a:solidFill>
          <a:latin typeface="+mn-lt"/>
          <a:ea typeface="+mn-ea"/>
          <a:cs typeface="+mn-cs"/>
          <a:sym typeface="Arial" charset="0"/>
        </a:defRPr>
      </a:lvl3pPr>
      <a:lvl4pPr marL="472076" indent="-156986" algn="l" rtl="0" fontAlgn="base">
        <a:lnSpc>
          <a:spcPct val="95000"/>
        </a:lnSpc>
        <a:spcBef>
          <a:spcPts val="843"/>
        </a:spcBef>
        <a:spcAft>
          <a:spcPct val="0"/>
        </a:spcAft>
        <a:buSzPct val="100000"/>
        <a:buFont typeface="Arial" charset="0"/>
        <a:buChar char="•"/>
        <a:defRPr sz="1500">
          <a:solidFill>
            <a:schemeClr val="tx1"/>
          </a:solidFill>
          <a:latin typeface="+mn-lt"/>
          <a:ea typeface="+mn-ea"/>
          <a:cs typeface="+mn-cs"/>
          <a:sym typeface="Arial" charset="0"/>
        </a:defRPr>
      </a:lvl4pPr>
      <a:lvl5pPr marL="632397" indent="-159214"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5pPr>
      <a:lvl6pPr marL="953049" indent="-159214"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6pPr>
      <a:lvl7pPr marL="1273705" indent="-159214"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7pPr>
      <a:lvl8pPr marL="1594352" indent="-159214"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8pPr>
      <a:lvl9pPr marL="1915009" indent="-159214" algn="l" rtl="0" fontAlgn="base">
        <a:lnSpc>
          <a:spcPct val="95000"/>
        </a:lnSpc>
        <a:spcBef>
          <a:spcPts val="843"/>
        </a:spcBef>
        <a:spcAft>
          <a:spcPct val="0"/>
        </a:spcAft>
        <a:buClr>
          <a:srgbClr val="3C3C3C"/>
        </a:buClr>
        <a:buSzPct val="100000"/>
        <a:buFont typeface="Arial" charset="0"/>
        <a:buChar char="–"/>
        <a:defRPr sz="1500">
          <a:solidFill>
            <a:schemeClr val="tx1"/>
          </a:solidFill>
          <a:latin typeface="+mn-lt"/>
          <a:ea typeface="+mn-ea"/>
          <a:cs typeface="+mn-cs"/>
          <a:sym typeface="Arial" charset="0"/>
        </a:defRPr>
      </a:lvl9pPr>
    </p:bodyStyle>
    <p:otherStyle>
      <a:defPPr>
        <a:defRPr lang="en-US"/>
      </a:defPPr>
      <a:lvl1pPr marL="0" algn="l" defTabSz="320652" rtl="0" eaLnBrk="1" latinLnBrk="0" hangingPunct="1">
        <a:defRPr sz="1300" kern="1200">
          <a:solidFill>
            <a:schemeClr val="tx1"/>
          </a:solidFill>
          <a:latin typeface="+mn-lt"/>
          <a:ea typeface="+mn-ea"/>
          <a:cs typeface="+mn-cs"/>
        </a:defRPr>
      </a:lvl1pPr>
      <a:lvl2pPr marL="320652" algn="l" defTabSz="320652" rtl="0" eaLnBrk="1" latinLnBrk="0" hangingPunct="1">
        <a:defRPr sz="1300" kern="1200">
          <a:solidFill>
            <a:schemeClr val="tx1"/>
          </a:solidFill>
          <a:latin typeface="+mn-lt"/>
          <a:ea typeface="+mn-ea"/>
          <a:cs typeface="+mn-cs"/>
        </a:defRPr>
      </a:lvl2pPr>
      <a:lvl3pPr marL="641305" algn="l" defTabSz="320652" rtl="0" eaLnBrk="1" latinLnBrk="0" hangingPunct="1">
        <a:defRPr sz="1300" kern="1200">
          <a:solidFill>
            <a:schemeClr val="tx1"/>
          </a:solidFill>
          <a:latin typeface="+mn-lt"/>
          <a:ea typeface="+mn-ea"/>
          <a:cs typeface="+mn-cs"/>
        </a:defRPr>
      </a:lvl3pPr>
      <a:lvl4pPr marL="961953" algn="l" defTabSz="320652" rtl="0" eaLnBrk="1" latinLnBrk="0" hangingPunct="1">
        <a:defRPr sz="1300" kern="1200">
          <a:solidFill>
            <a:schemeClr val="tx1"/>
          </a:solidFill>
          <a:latin typeface="+mn-lt"/>
          <a:ea typeface="+mn-ea"/>
          <a:cs typeface="+mn-cs"/>
        </a:defRPr>
      </a:lvl4pPr>
      <a:lvl5pPr marL="1282609" algn="l" defTabSz="320652" rtl="0" eaLnBrk="1" latinLnBrk="0" hangingPunct="1">
        <a:defRPr sz="1300" kern="1200">
          <a:solidFill>
            <a:schemeClr val="tx1"/>
          </a:solidFill>
          <a:latin typeface="+mn-lt"/>
          <a:ea typeface="+mn-ea"/>
          <a:cs typeface="+mn-cs"/>
        </a:defRPr>
      </a:lvl5pPr>
      <a:lvl6pPr marL="1603267" algn="l" defTabSz="320652" rtl="0" eaLnBrk="1" latinLnBrk="0" hangingPunct="1">
        <a:defRPr sz="1300" kern="1200">
          <a:solidFill>
            <a:schemeClr val="tx1"/>
          </a:solidFill>
          <a:latin typeface="+mn-lt"/>
          <a:ea typeface="+mn-ea"/>
          <a:cs typeface="+mn-cs"/>
        </a:defRPr>
      </a:lvl6pPr>
      <a:lvl7pPr marL="1923912" algn="l" defTabSz="320652" rtl="0" eaLnBrk="1" latinLnBrk="0" hangingPunct="1">
        <a:defRPr sz="1300" kern="1200">
          <a:solidFill>
            <a:schemeClr val="tx1"/>
          </a:solidFill>
          <a:latin typeface="+mn-lt"/>
          <a:ea typeface="+mn-ea"/>
          <a:cs typeface="+mn-cs"/>
        </a:defRPr>
      </a:lvl7pPr>
      <a:lvl8pPr marL="2244570" algn="l" defTabSz="320652" rtl="0" eaLnBrk="1" latinLnBrk="0" hangingPunct="1">
        <a:defRPr sz="1300" kern="1200">
          <a:solidFill>
            <a:schemeClr val="tx1"/>
          </a:solidFill>
          <a:latin typeface="+mn-lt"/>
          <a:ea typeface="+mn-ea"/>
          <a:cs typeface="+mn-cs"/>
        </a:defRPr>
      </a:lvl8pPr>
      <a:lvl9pPr marL="2565222" algn="l" defTabSz="320652"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100.xml.rels><?xml version="1.0" encoding="UTF-8" standalone="yes"?>
<Relationships xmlns="http://schemas.openxmlformats.org/package/2006/relationships"><Relationship Id="rId9" Type="http://schemas.openxmlformats.org/officeDocument/2006/relationships/image" Target="../media/image123.jpeg"/><Relationship Id="rId20" Type="http://schemas.openxmlformats.org/officeDocument/2006/relationships/image" Target="../media/image134.png"/><Relationship Id="rId21" Type="http://schemas.openxmlformats.org/officeDocument/2006/relationships/image" Target="../media/image135.png"/><Relationship Id="rId22" Type="http://schemas.openxmlformats.org/officeDocument/2006/relationships/image" Target="../media/image136.png"/><Relationship Id="rId23" Type="http://schemas.openxmlformats.org/officeDocument/2006/relationships/image" Target="../media/image137.png"/><Relationship Id="rId24" Type="http://schemas.openxmlformats.org/officeDocument/2006/relationships/image" Target="../media/image138.jpeg"/><Relationship Id="rId25" Type="http://schemas.openxmlformats.org/officeDocument/2006/relationships/image" Target="../media/image139.jpeg"/><Relationship Id="rId26" Type="http://schemas.openxmlformats.org/officeDocument/2006/relationships/image" Target="../media/image140.jpeg"/><Relationship Id="rId10" Type="http://schemas.openxmlformats.org/officeDocument/2006/relationships/image" Target="../media/image124.jpeg"/><Relationship Id="rId11" Type="http://schemas.openxmlformats.org/officeDocument/2006/relationships/image" Target="../media/image125.jpeg"/><Relationship Id="rId12" Type="http://schemas.openxmlformats.org/officeDocument/2006/relationships/image" Target="../media/image126.jpeg"/><Relationship Id="rId13" Type="http://schemas.openxmlformats.org/officeDocument/2006/relationships/image" Target="../media/image127.png"/><Relationship Id="rId14" Type="http://schemas.openxmlformats.org/officeDocument/2006/relationships/image" Target="../media/image128.jpeg"/><Relationship Id="rId15" Type="http://schemas.openxmlformats.org/officeDocument/2006/relationships/image" Target="../media/image129.jpeg"/><Relationship Id="rId16" Type="http://schemas.openxmlformats.org/officeDocument/2006/relationships/image" Target="../media/image130.png"/><Relationship Id="rId17" Type="http://schemas.openxmlformats.org/officeDocument/2006/relationships/image" Target="../media/image131.png"/><Relationship Id="rId18" Type="http://schemas.openxmlformats.org/officeDocument/2006/relationships/image" Target="../media/image132.png"/><Relationship Id="rId19" Type="http://schemas.openxmlformats.org/officeDocument/2006/relationships/image" Target="../media/image133.png"/><Relationship Id="rId1" Type="http://schemas.openxmlformats.org/officeDocument/2006/relationships/slideLayout" Target="../slideLayouts/slideLayout36.xml"/><Relationship Id="rId2" Type="http://schemas.openxmlformats.org/officeDocument/2006/relationships/image" Target="../media/image116.png"/><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14.png"/></Relationships>
</file>

<file path=ppt/slides/_rels/slide102.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1" Type="http://schemas.openxmlformats.org/officeDocument/2006/relationships/slideLayout" Target="../slideLayouts/slideLayout41.xml"/><Relationship Id="rId2" Type="http://schemas.openxmlformats.org/officeDocument/2006/relationships/notesSlide" Target="../notesSlides/notesSlide5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43.png"/><Relationship Id="rId3" Type="http://schemas.openxmlformats.org/officeDocument/2006/relationships/image" Target="../media/image144.png"/></Relationships>
</file>

<file path=ppt/slides/_rels/slide105.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1.png"/><Relationship Id="rId9" Type="http://schemas.openxmlformats.org/officeDocument/2006/relationships/image" Target="../media/image152.png"/><Relationship Id="rId1" Type="http://schemas.openxmlformats.org/officeDocument/2006/relationships/slideLayout" Target="../slideLayouts/slideLayout32.xml"/><Relationship Id="rId2" Type="http://schemas.openxmlformats.org/officeDocument/2006/relationships/image" Target="../media/image14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53.png"/><Relationship Id="rId3" Type="http://schemas.openxmlformats.org/officeDocument/2006/relationships/image" Target="../media/image113.png"/></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0.png"/><Relationship Id="rId9" Type="http://schemas.openxmlformats.org/officeDocument/2006/relationships/image" Target="../media/image161.png"/><Relationship Id="rId10" Type="http://schemas.openxmlformats.org/officeDocument/2006/relationships/image" Target="../media/image162.png"/><Relationship Id="rId1" Type="http://schemas.openxmlformats.org/officeDocument/2006/relationships/slideLayout" Target="../slideLayouts/slideLayout40.xml"/><Relationship Id="rId2" Type="http://schemas.openxmlformats.org/officeDocument/2006/relationships/image" Target="../media/image15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63.png"/></Relationships>
</file>

<file path=ppt/slides/_rels/slide109.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1" Type="http://schemas.openxmlformats.org/officeDocument/2006/relationships/slideLayout" Target="../slideLayouts/slideLayout40.xml"/><Relationship Id="rId2" Type="http://schemas.openxmlformats.org/officeDocument/2006/relationships/image" Target="../media/image16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9" Type="http://schemas.openxmlformats.org/officeDocument/2006/relationships/tags" Target="../tags/tag8.xml"/><Relationship Id="rId20" Type="http://schemas.openxmlformats.org/officeDocument/2006/relationships/tags" Target="../tags/tag19.xml"/><Relationship Id="rId21" Type="http://schemas.openxmlformats.org/officeDocument/2006/relationships/tags" Target="../tags/tag20.xml"/><Relationship Id="rId22" Type="http://schemas.openxmlformats.org/officeDocument/2006/relationships/tags" Target="../tags/tag21.xml"/><Relationship Id="rId23" Type="http://schemas.openxmlformats.org/officeDocument/2006/relationships/slideLayout" Target="../slideLayouts/slideLayout41.xml"/><Relationship Id="rId24" Type="http://schemas.openxmlformats.org/officeDocument/2006/relationships/oleObject" Target="../embeddings/oleObject1.bin"/><Relationship Id="rId10" Type="http://schemas.openxmlformats.org/officeDocument/2006/relationships/tags" Target="../tags/tag9.xml"/><Relationship Id="rId11" Type="http://schemas.openxmlformats.org/officeDocument/2006/relationships/tags" Target="../tags/tag10.xml"/><Relationship Id="rId12" Type="http://schemas.openxmlformats.org/officeDocument/2006/relationships/tags" Target="../tags/tag11.xml"/><Relationship Id="rId13" Type="http://schemas.openxmlformats.org/officeDocument/2006/relationships/tags" Target="../tags/tag12.xml"/><Relationship Id="rId14" Type="http://schemas.openxmlformats.org/officeDocument/2006/relationships/tags" Target="../tags/tag13.xml"/><Relationship Id="rId15" Type="http://schemas.openxmlformats.org/officeDocument/2006/relationships/tags" Target="../tags/tag14.xml"/><Relationship Id="rId16" Type="http://schemas.openxmlformats.org/officeDocument/2006/relationships/tags" Target="../tags/tag15.xml"/><Relationship Id="rId17" Type="http://schemas.openxmlformats.org/officeDocument/2006/relationships/tags" Target="../tags/tag16.xml"/><Relationship Id="rId18" Type="http://schemas.openxmlformats.org/officeDocument/2006/relationships/tags" Target="../tags/tag17.xml"/><Relationship Id="rId19" Type="http://schemas.openxmlformats.org/officeDocument/2006/relationships/tags" Target="../tags/tag18.xml"/><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tags" Target="../tags/tag4.xml"/><Relationship Id="rId6" Type="http://schemas.openxmlformats.org/officeDocument/2006/relationships/tags" Target="../tags/tag5.xml"/><Relationship Id="rId7" Type="http://schemas.openxmlformats.org/officeDocument/2006/relationships/tags" Target="../tags/tag6.xml"/><Relationship Id="rId8" Type="http://schemas.openxmlformats.org/officeDocument/2006/relationships/tags" Target="../tags/tag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68.png"/><Relationship Id="rId3" Type="http://schemas.openxmlformats.org/officeDocument/2006/relationships/image" Target="../media/image169.png"/></Relationships>
</file>

<file path=ppt/slides/_rels/slide113.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41.xml"/><Relationship Id="rId2" Type="http://schemas.openxmlformats.org/officeDocument/2006/relationships/image" Target="../media/image17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73.png"/><Relationship Id="rId3" Type="http://schemas.openxmlformats.org/officeDocument/2006/relationships/image" Target="../media/image17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75.png"/><Relationship Id="rId3" Type="http://schemas.openxmlformats.org/officeDocument/2006/relationships/image" Target="../media/image17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77.png"/></Relationships>
</file>

<file path=ppt/slides/_rels/slide117.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1" Type="http://schemas.openxmlformats.org/officeDocument/2006/relationships/slideLayout" Target="../slideLayouts/slideLayout32.xml"/><Relationship Id="rId2" Type="http://schemas.openxmlformats.org/officeDocument/2006/relationships/image" Target="../media/image17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9.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jpeg"/><Relationship Id="rId5" Type="http://schemas.openxmlformats.org/officeDocument/2006/relationships/image" Target="../media/image183.jpe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3.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7.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8.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image" Target="../media/image13.emf"/><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http://politiken.dk/tjek/ECE1512489/kaeledyr-uden-forsikring-faar-ofte-doedssproejten/" TargetMode="Externa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2.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hyperlink" Target="http://da.wikipedia.org/wiki/Kn%C3%A6kbr%C3%B8d" TargetMode="External"/><Relationship Id="rId4" Type="http://schemas.openxmlformats.org/officeDocument/2006/relationships/hyperlink" Target="http://en.wikipedia.org/wiki/Ford_Escape" TargetMode="External"/><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0.jpeg"/><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hyperlink" Target="http://www.mipworld.com/RM/RM_MIPWORLD/2012/documents/pdf/transcripts/miptv-2012-media-mastermind-keynote-jonathan-mildenhall-transcript.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emf"/><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hyperlink" Target="http://nyhederne.tv2.dk/article.php/id-46993283:flere-sorte-tal-i-danske-virksomheder.html?ss" TargetMode="External"/><Relationship Id="rId4" Type="http://schemas.openxmlformats.org/officeDocument/2006/relationships/image" Target="../media/image43.png"/><Relationship Id="rId1" Type="http://schemas.openxmlformats.org/officeDocument/2006/relationships/slideLayout" Target="../slideLayouts/slideLayout23.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front-page.dk/da/tech-makeover/" TargetMode="External"/><Relationship Id="rId5" Type="http://schemas.openxmlformats.org/officeDocument/2006/relationships/image" Target="../media/image44.png"/><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3" Type="http://schemas.openxmlformats.org/officeDocument/2006/relationships/hyperlink" Target="http://www.escaperoutes.com/" TargetMode="External"/><Relationship Id="rId4" Type="http://schemas.openxmlformats.org/officeDocument/2006/relationships/image" Target="../media/image45.png"/><Relationship Id="rId5" Type="http://schemas.openxmlformats.org/officeDocument/2006/relationships/hyperlink" Target="http://social.ford.com/" TargetMode="External"/><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3.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hyperlink" Target="http://www.weberklubben.dk/" TargetMode="External"/><Relationship Id="rId4" Type="http://schemas.openxmlformats.org/officeDocument/2006/relationships/image" Target="../media/image48.png"/><Relationship Id="rId1" Type="http://schemas.openxmlformats.org/officeDocument/2006/relationships/slideLayout" Target="../slideLayouts/slideLayout23.xml"/><Relationship Id="rId2"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hyperlink" Target="https://www.facebook.com/dove/app_268922816518670" TargetMode="External"/><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3.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20.xml"/><Relationship Id="rId2"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5.png"/><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mailto:Kirsten.dinesen@front-page.d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7.emf"/><Relationship Id="rId5" Type="http://schemas.openxmlformats.org/officeDocument/2006/relationships/image" Target="../media/image58.png"/><Relationship Id="rId1" Type="http://schemas.openxmlformats.org/officeDocument/2006/relationships/slideLayout" Target="../slideLayouts/slideLayout48.xml"/><Relationship Id="rId2" Type="http://schemas.openxmlformats.org/officeDocument/2006/relationships/notesSlide" Target="../notesSlides/notesSlide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0.xml"/><Relationship Id="rId3" Type="http://schemas.openxmlformats.org/officeDocument/2006/relationships/image" Target="../media/image5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 Id="rId3" Type="http://schemas.openxmlformats.org/officeDocument/2006/relationships/image" Target="../media/image6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2.xml"/><Relationship Id="rId3"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3.xml"/><Relationship Id="rId3"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4.xml"/><Relationship Id="rId3" Type="http://schemas.openxmlformats.org/officeDocument/2006/relationships/chart" Target="../charts/chart1.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jpeg"/><Relationship Id="rId6" Type="http://schemas.openxmlformats.org/officeDocument/2006/relationships/image" Target="../media/image66.png"/><Relationship Id="rId1" Type="http://schemas.openxmlformats.org/officeDocument/2006/relationships/slideLayout" Target="../slideLayouts/slideLayout74.xml"/><Relationship Id="rId2" Type="http://schemas.openxmlformats.org/officeDocument/2006/relationships/notesSlide" Target="../notesSlides/notesSlide35.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70.xml"/><Relationship Id="rId2" Type="http://schemas.openxmlformats.org/officeDocument/2006/relationships/notesSlide" Target="../notesSlides/notesSlide36.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72.png"/><Relationship Id="rId5" Type="http://schemas.openxmlformats.org/officeDocument/2006/relationships/image" Target="../media/image70.png"/><Relationship Id="rId1" Type="http://schemas.openxmlformats.org/officeDocument/2006/relationships/slideLayout" Target="../slideLayouts/slideLayout70.xml"/><Relationship Id="rId2" Type="http://schemas.openxmlformats.org/officeDocument/2006/relationships/notesSlide" Target="../notesSlides/notesSlide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80.xml"/><Relationship Id="rId2" Type="http://schemas.openxmlformats.org/officeDocument/2006/relationships/notesSlide" Target="../notesSlides/notesSlide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9.xml"/><Relationship Id="rId3"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40.xml"/><Relationship Id="rId3" Type="http://schemas.openxmlformats.org/officeDocument/2006/relationships/image" Target="../media/image7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1.xml"/><Relationship Id="rId3" Type="http://schemas.openxmlformats.org/officeDocument/2006/relationships/image" Target="../media/image7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2.xml"/><Relationship Id="rId3" Type="http://schemas.openxmlformats.org/officeDocument/2006/relationships/image" Target="../media/image79.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43.xml"/><Relationship Id="rId3" Type="http://schemas.openxmlformats.org/officeDocument/2006/relationships/image" Target="../media/image80.png"/></Relationships>
</file>

<file path=ppt/slides/_rels/slide76.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103.xml"/><Relationship Id="rId2" Type="http://schemas.openxmlformats.org/officeDocument/2006/relationships/notesSlide" Target="../notesSlides/notesSlide44.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105.xml"/><Relationship Id="rId2" Type="http://schemas.openxmlformats.org/officeDocument/2006/relationships/notesSlide" Target="../notesSlides/notesSlide4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6.xml"/></Relationships>
</file>

<file path=ppt/slides/_rels/slide79.xml.rels><?xml version="1.0" encoding="UTF-8" standalone="yes"?>
<Relationships xmlns="http://schemas.openxmlformats.org/package/2006/relationships"><Relationship Id="rId3" Type="http://schemas.openxmlformats.org/officeDocument/2006/relationships/hyperlink" Target="http://www.howtogomo.com" TargetMode="External"/><Relationship Id="rId4" Type="http://schemas.openxmlformats.org/officeDocument/2006/relationships/image" Target="../media/image85.png"/><Relationship Id="rId1" Type="http://schemas.openxmlformats.org/officeDocument/2006/relationships/slideLayout" Target="../slideLayouts/slideLayout105.xml"/><Relationship Id="rId2" Type="http://schemas.openxmlformats.org/officeDocument/2006/relationships/notesSlide" Target="../notesSlides/notesSlide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49.xml"/><Relationship Id="rId3" Type="http://schemas.openxmlformats.org/officeDocument/2006/relationships/image" Target="../media/image8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8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88.png"/><Relationship Id="rId3" Type="http://schemas.openxmlformats.org/officeDocument/2006/relationships/image" Target="../media/image8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90.png"/><Relationship Id="rId3" Type="http://schemas.openxmlformats.org/officeDocument/2006/relationships/image" Target="../media/image9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92.png"/><Relationship Id="rId3" Type="http://schemas.openxmlformats.org/officeDocument/2006/relationships/image" Target="../media/image9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94.png"/><Relationship Id="rId3" Type="http://schemas.openxmlformats.org/officeDocument/2006/relationships/image" Target="../media/image9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96.png"/><Relationship Id="rId3" Type="http://schemas.openxmlformats.org/officeDocument/2006/relationships/image" Target="../media/image9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98.png"/><Relationship Id="rId3" Type="http://schemas.openxmlformats.org/officeDocument/2006/relationships/image" Target="../media/image9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100.jpeg"/><Relationship Id="rId3" Type="http://schemas.openxmlformats.org/officeDocument/2006/relationships/image" Target="../media/image10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102.jpeg"/><Relationship Id="rId3" Type="http://schemas.openxmlformats.org/officeDocument/2006/relationships/image" Target="../media/image10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104.jpeg"/><Relationship Id="rId3" Type="http://schemas.openxmlformats.org/officeDocument/2006/relationships/image" Target="../media/image10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106.png"/><Relationship Id="rId3" Type="http://schemas.openxmlformats.org/officeDocument/2006/relationships/image" Target="../media/image10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108.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09.png"/><Relationship Id="rId3" Type="http://schemas.openxmlformats.org/officeDocument/2006/relationships/image" Target="../media/image11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1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12.png"/><Relationship Id="rId3" Type="http://schemas.openxmlformats.org/officeDocument/2006/relationships/image" Target="../media/image113.png"/></Relationships>
</file>

<file path=ppt/slides/_rels/slide99.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09.png"/><Relationship Id="rId1" Type="http://schemas.openxmlformats.org/officeDocument/2006/relationships/slideLayout" Target="../slideLayouts/slideLayout32.xml"/><Relationship Id="rId2" Type="http://schemas.openxmlformats.org/officeDocument/2006/relationships/notesSlide" Target="../notesSlides/notesSlide5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Billede 2" descr="logo.png"/>
          <p:cNvPicPr>
            <a:picLocks noChangeAspect="1"/>
          </p:cNvPicPr>
          <p:nvPr/>
        </p:nvPicPr>
        <p:blipFill>
          <a:blip r:embed="rId2"/>
          <a:stretch>
            <a:fillRect/>
          </a:stretch>
        </p:blipFill>
        <p:spPr>
          <a:xfrm>
            <a:off x="1714500" y="1762611"/>
            <a:ext cx="5715000" cy="1295400"/>
          </a:xfrm>
          <a:prstGeom prst="rect">
            <a:avLst/>
          </a:prstGeom>
        </p:spPr>
      </p:pic>
      <p:sp>
        <p:nvSpPr>
          <p:cNvPr id="4" name="Tekstboks 3"/>
          <p:cNvSpPr txBox="1"/>
          <p:nvPr/>
        </p:nvSpPr>
        <p:spPr>
          <a:xfrm>
            <a:off x="2700223" y="3569679"/>
            <a:ext cx="3650106" cy="923330"/>
          </a:xfrm>
          <a:prstGeom prst="rect">
            <a:avLst/>
          </a:prstGeom>
          <a:noFill/>
        </p:spPr>
        <p:txBody>
          <a:bodyPr wrap="square" rtlCol="0">
            <a:spAutoFit/>
          </a:bodyPr>
          <a:lstStyle/>
          <a:p>
            <a:pPr algn="ctr"/>
            <a:r>
              <a:rPr lang="da-DK" sz="5400" dirty="0" smtClean="0">
                <a:solidFill>
                  <a:srgbClr val="FF0000"/>
                </a:solidFill>
                <a:latin typeface="Berthold Akzidenz Grotesk BE Extra Bold Condensed"/>
              </a:rPr>
              <a:t>Velkommen!</a:t>
            </a:r>
            <a:endParaRPr lang="da-DK" sz="5400" dirty="0">
              <a:solidFill>
                <a:srgbClr val="FF0000"/>
              </a:solidFill>
              <a:latin typeface="Berthold Akzidenz Grotesk BE Extra Bold Condense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4786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Bildobjekt 7" descr="Bild08.jpg"/>
          <p:cNvPicPr>
            <a:picLocks noChangeAspect="1"/>
          </p:cNvPicPr>
          <p:nvPr/>
        </p:nvPicPr>
        <p:blipFill>
          <a:blip r:embed="rId3"/>
          <a:stretch>
            <a:fillRect/>
          </a:stretch>
        </p:blipFill>
        <p:spPr>
          <a:xfrm>
            <a:off x="0" y="0"/>
            <a:ext cx="9144000" cy="6858000"/>
          </a:xfrm>
          <a:prstGeom prst="rect">
            <a:avLst/>
          </a:prstGeom>
        </p:spPr>
      </p:pic>
      <p:sp>
        <p:nvSpPr>
          <p:cNvPr id="5" name="textruta 4"/>
          <p:cNvSpPr txBox="1"/>
          <p:nvPr/>
        </p:nvSpPr>
        <p:spPr>
          <a:xfrm>
            <a:off x="63500" y="5698460"/>
            <a:ext cx="9080500" cy="1264065"/>
          </a:xfrm>
          <a:prstGeom prst="rect">
            <a:avLst/>
          </a:prstGeom>
          <a:noFill/>
        </p:spPr>
        <p:txBody>
          <a:bodyPr wrap="square" lIns="0" tIns="46800" rIns="0" bIns="46800" rtlCol="0">
            <a:spAutoFit/>
          </a:bodyPr>
          <a:lstStyle/>
          <a:p>
            <a:r>
              <a:rPr lang="en-US" sz="7600" b="1" dirty="0" smtClean="0">
                <a:solidFill>
                  <a:srgbClr val="FFFFFF"/>
                </a:solidFill>
                <a:latin typeface="Akzidenz Grotesk BE Md"/>
                <a:cs typeface="Akzidenz Grotesk BE Md"/>
              </a:rPr>
              <a:t>MY FRIENDS</a:t>
            </a:r>
            <a:endParaRPr lang="sv-SE" sz="7600" b="1" dirty="0">
              <a:solidFill>
                <a:srgbClr val="FFFFFF"/>
              </a:solidFill>
              <a:latin typeface="Akzidenz Grotesk BE Md"/>
              <a:cs typeface="Akzidenz Grotesk BE Md"/>
            </a:endParaRPr>
          </a:p>
        </p:txBody>
      </p:sp>
      <p:sp>
        <p:nvSpPr>
          <p:cNvPr id="6" name="textruta 5"/>
          <p:cNvSpPr txBox="1"/>
          <p:nvPr/>
        </p:nvSpPr>
        <p:spPr>
          <a:xfrm>
            <a:off x="101600" y="4526486"/>
            <a:ext cx="9042400" cy="569003"/>
          </a:xfrm>
          <a:prstGeom prst="rect">
            <a:avLst/>
          </a:prstGeom>
          <a:noFill/>
        </p:spPr>
        <p:txBody>
          <a:bodyPr wrap="square" lIns="0" tIns="46800" rIns="0" bIns="46800" rtlCol="0">
            <a:spAutoFit/>
          </a:bodyPr>
          <a:lstStyle/>
          <a:p>
            <a:pPr>
              <a:lnSpc>
                <a:spcPts val="3700"/>
              </a:lnSpc>
            </a:pPr>
            <a:r>
              <a:rPr lang="en-US" sz="4500" b="1" dirty="0" smtClean="0">
                <a:solidFill>
                  <a:srgbClr val="FFFFFF"/>
                </a:solidFill>
                <a:latin typeface="Akzidenz Grotesk BE Md"/>
                <a:cs typeface="Akzidenz Grotesk BE Md"/>
              </a:rPr>
              <a:t>I GET BY WITH</a:t>
            </a:r>
            <a:endParaRPr lang="sv-SE" sz="4500" b="1" dirty="0">
              <a:solidFill>
                <a:srgbClr val="FFFFFF"/>
              </a:solidFill>
              <a:latin typeface="Akzidenz Grotesk BE Md"/>
              <a:cs typeface="Akzidenz Grotesk BE Md"/>
            </a:endParaRPr>
          </a:p>
        </p:txBody>
      </p:sp>
      <p:sp>
        <p:nvSpPr>
          <p:cNvPr id="7" name="textruta 6"/>
          <p:cNvSpPr txBox="1"/>
          <p:nvPr/>
        </p:nvSpPr>
        <p:spPr>
          <a:xfrm>
            <a:off x="114300" y="5035020"/>
            <a:ext cx="9029700" cy="1056188"/>
          </a:xfrm>
          <a:prstGeom prst="rect">
            <a:avLst/>
          </a:prstGeom>
          <a:noFill/>
        </p:spPr>
        <p:txBody>
          <a:bodyPr wrap="square" lIns="0" tIns="46800" rIns="0" bIns="46800" rtlCol="0">
            <a:spAutoFit/>
          </a:bodyPr>
          <a:lstStyle/>
          <a:p>
            <a:pPr>
              <a:lnSpc>
                <a:spcPts val="3700"/>
              </a:lnSpc>
            </a:pPr>
            <a:r>
              <a:rPr lang="en-US" sz="4500" b="1" dirty="0" smtClean="0">
                <a:solidFill>
                  <a:srgbClr val="FFFFFF"/>
                </a:solidFill>
                <a:latin typeface="Akzidenz Grotesk BE Md"/>
                <a:cs typeface="Akzidenz Grotesk BE Md"/>
              </a:rPr>
              <a:t>A LITTLE HELP </a:t>
            </a:r>
          </a:p>
          <a:p>
            <a:pPr>
              <a:lnSpc>
                <a:spcPts val="3700"/>
              </a:lnSpc>
            </a:pPr>
            <a:r>
              <a:rPr lang="en-US" sz="4500" b="1" dirty="0" smtClean="0">
                <a:solidFill>
                  <a:srgbClr val="FFFFFF"/>
                </a:solidFill>
                <a:latin typeface="Akzidenz Grotesk BE Md"/>
                <a:cs typeface="Akzidenz Grotesk BE Md"/>
              </a:rPr>
              <a:t>FROM</a:t>
            </a:r>
            <a:endParaRPr lang="sv-SE" sz="45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 name="Billede 42" descr="box4.png"/>
          <p:cNvPicPr>
            <a:picLocks noChangeAspect="1"/>
          </p:cNvPicPr>
          <p:nvPr/>
        </p:nvPicPr>
        <p:blipFill>
          <a:blip r:embed="rId2"/>
          <a:stretch>
            <a:fillRect/>
          </a:stretch>
        </p:blipFill>
        <p:spPr>
          <a:xfrm>
            <a:off x="901341" y="1074153"/>
            <a:ext cx="7241454" cy="2661141"/>
          </a:xfrm>
          <a:prstGeom prst="rect">
            <a:avLst/>
          </a:prstGeom>
        </p:spPr>
      </p:pic>
      <p:pic>
        <p:nvPicPr>
          <p:cNvPr id="31" name="Billede 36" descr="Billede 7.png"/>
          <p:cNvPicPr>
            <a:picLocks noChangeAspect="1"/>
          </p:cNvPicPr>
          <p:nvPr/>
        </p:nvPicPr>
        <p:blipFill>
          <a:blip r:embed="rId3"/>
          <a:srcRect b="1769"/>
          <a:stretch>
            <a:fillRect/>
          </a:stretch>
        </p:blipFill>
        <p:spPr bwMode="auto">
          <a:xfrm>
            <a:off x="6195100" y="2051311"/>
            <a:ext cx="795793" cy="803661"/>
          </a:xfrm>
          <a:prstGeom prst="rect">
            <a:avLst/>
          </a:prstGeom>
          <a:noFill/>
          <a:ln w="9525">
            <a:noFill/>
            <a:miter lim="800000"/>
            <a:headEnd/>
            <a:tailEnd/>
          </a:ln>
        </p:spPr>
      </p:pic>
      <p:pic>
        <p:nvPicPr>
          <p:cNvPr id="32" name="Billede 37" descr="Billede 5.png"/>
          <p:cNvPicPr>
            <a:picLocks noChangeAspect="1"/>
          </p:cNvPicPr>
          <p:nvPr/>
        </p:nvPicPr>
        <p:blipFill>
          <a:blip r:embed="rId4"/>
          <a:srcRect/>
          <a:stretch>
            <a:fillRect/>
          </a:stretch>
        </p:blipFill>
        <p:spPr bwMode="auto">
          <a:xfrm>
            <a:off x="5360840" y="1224429"/>
            <a:ext cx="790858" cy="790164"/>
          </a:xfrm>
          <a:prstGeom prst="rect">
            <a:avLst/>
          </a:prstGeom>
          <a:noFill/>
          <a:ln w="9525">
            <a:noFill/>
            <a:miter lim="800000"/>
            <a:headEnd/>
            <a:tailEnd/>
          </a:ln>
        </p:spPr>
      </p:pic>
      <p:pic>
        <p:nvPicPr>
          <p:cNvPr id="33" name="Billede 38" descr="Billede 6.png"/>
          <p:cNvPicPr>
            <a:picLocks noChangeAspect="1"/>
          </p:cNvPicPr>
          <p:nvPr/>
        </p:nvPicPr>
        <p:blipFill>
          <a:blip r:embed="rId5"/>
          <a:srcRect/>
          <a:stretch>
            <a:fillRect/>
          </a:stretch>
        </p:blipFill>
        <p:spPr bwMode="auto">
          <a:xfrm>
            <a:off x="4532603" y="1224623"/>
            <a:ext cx="788250" cy="786178"/>
          </a:xfrm>
          <a:prstGeom prst="rect">
            <a:avLst/>
          </a:prstGeom>
          <a:noFill/>
          <a:ln w="9525">
            <a:noFill/>
            <a:miter lim="800000"/>
            <a:headEnd/>
            <a:tailEnd/>
          </a:ln>
        </p:spPr>
      </p:pic>
      <p:pic>
        <p:nvPicPr>
          <p:cNvPr id="34" name="Billede 41" descr="Billede 2.png"/>
          <p:cNvPicPr>
            <a:picLocks noChangeAspect="1"/>
          </p:cNvPicPr>
          <p:nvPr/>
        </p:nvPicPr>
        <p:blipFill>
          <a:blip r:embed="rId6"/>
          <a:srcRect/>
          <a:stretch>
            <a:fillRect/>
          </a:stretch>
        </p:blipFill>
        <p:spPr bwMode="auto">
          <a:xfrm>
            <a:off x="6215994" y="1224429"/>
            <a:ext cx="773391" cy="787091"/>
          </a:xfrm>
          <a:prstGeom prst="rect">
            <a:avLst/>
          </a:prstGeom>
          <a:noFill/>
          <a:ln w="9525">
            <a:noFill/>
            <a:miter lim="800000"/>
            <a:headEnd/>
            <a:tailEnd/>
          </a:ln>
        </p:spPr>
      </p:pic>
      <p:pic>
        <p:nvPicPr>
          <p:cNvPr id="36" name="Billede 16"/>
          <p:cNvPicPr>
            <a:picLocks noChangeAspect="1"/>
          </p:cNvPicPr>
          <p:nvPr/>
        </p:nvPicPr>
        <p:blipFill>
          <a:blip r:embed="rId7"/>
          <a:srcRect/>
          <a:stretch>
            <a:fillRect/>
          </a:stretch>
        </p:blipFill>
        <p:spPr bwMode="auto">
          <a:xfrm>
            <a:off x="3715472" y="1224897"/>
            <a:ext cx="780246" cy="788502"/>
          </a:xfrm>
          <a:prstGeom prst="rect">
            <a:avLst/>
          </a:prstGeom>
          <a:noFill/>
          <a:ln w="9525">
            <a:noFill/>
            <a:miter lim="800000"/>
            <a:headEnd/>
            <a:tailEnd/>
          </a:ln>
        </p:spPr>
      </p:pic>
      <p:pic>
        <p:nvPicPr>
          <p:cNvPr id="48" name="Billede 47" descr="christina-600px.jpg"/>
          <p:cNvPicPr>
            <a:picLocks noChangeAspect="1"/>
          </p:cNvPicPr>
          <p:nvPr/>
        </p:nvPicPr>
        <p:blipFill>
          <a:blip r:embed="rId8"/>
          <a:stretch>
            <a:fillRect/>
          </a:stretch>
        </p:blipFill>
        <p:spPr>
          <a:xfrm>
            <a:off x="2898507" y="2062764"/>
            <a:ext cx="776907" cy="784627"/>
          </a:xfrm>
          <a:prstGeom prst="rect">
            <a:avLst/>
          </a:prstGeom>
        </p:spPr>
      </p:pic>
      <p:pic>
        <p:nvPicPr>
          <p:cNvPr id="62" name="Billede 61" descr="ilona-200.jpg"/>
          <p:cNvPicPr>
            <a:picLocks noChangeAspect="1"/>
          </p:cNvPicPr>
          <p:nvPr/>
        </p:nvPicPr>
        <p:blipFill>
          <a:blip r:embed="rId9"/>
          <a:stretch>
            <a:fillRect/>
          </a:stretch>
        </p:blipFill>
        <p:spPr>
          <a:xfrm>
            <a:off x="1197269" y="1225446"/>
            <a:ext cx="781195" cy="788957"/>
          </a:xfrm>
          <a:prstGeom prst="rect">
            <a:avLst/>
          </a:prstGeom>
        </p:spPr>
      </p:pic>
      <p:pic>
        <p:nvPicPr>
          <p:cNvPr id="63" name="Billede 62" descr="erwin-200.jpg"/>
          <p:cNvPicPr>
            <a:picLocks noChangeAspect="1"/>
          </p:cNvPicPr>
          <p:nvPr/>
        </p:nvPicPr>
        <p:blipFill>
          <a:blip r:embed="rId10"/>
          <a:stretch>
            <a:fillRect/>
          </a:stretch>
        </p:blipFill>
        <p:spPr>
          <a:xfrm>
            <a:off x="2898445" y="2839450"/>
            <a:ext cx="775271" cy="782974"/>
          </a:xfrm>
          <a:prstGeom prst="rect">
            <a:avLst/>
          </a:prstGeom>
        </p:spPr>
      </p:pic>
      <p:pic>
        <p:nvPicPr>
          <p:cNvPr id="64" name="Billede 63" descr="sophia-200.jpg"/>
          <p:cNvPicPr>
            <a:picLocks noChangeAspect="1"/>
          </p:cNvPicPr>
          <p:nvPr/>
        </p:nvPicPr>
        <p:blipFill>
          <a:blip r:embed="rId11"/>
          <a:stretch>
            <a:fillRect/>
          </a:stretch>
        </p:blipFill>
        <p:spPr>
          <a:xfrm>
            <a:off x="4551967" y="2069845"/>
            <a:ext cx="790956" cy="798815"/>
          </a:xfrm>
          <a:prstGeom prst="rect">
            <a:avLst/>
          </a:prstGeom>
        </p:spPr>
      </p:pic>
      <p:pic>
        <p:nvPicPr>
          <p:cNvPr id="30" name="Billede 29" descr="casper200.jpg"/>
          <p:cNvPicPr>
            <a:picLocks noChangeAspect="1"/>
          </p:cNvPicPr>
          <p:nvPr/>
        </p:nvPicPr>
        <p:blipFill>
          <a:blip r:embed="rId12"/>
          <a:stretch>
            <a:fillRect/>
          </a:stretch>
        </p:blipFill>
        <p:spPr>
          <a:xfrm>
            <a:off x="3730636" y="2061293"/>
            <a:ext cx="773288" cy="780972"/>
          </a:xfrm>
          <a:prstGeom prst="rect">
            <a:avLst/>
          </a:prstGeom>
        </p:spPr>
      </p:pic>
      <p:pic>
        <p:nvPicPr>
          <p:cNvPr id="27" name="Billede 26"/>
          <p:cNvPicPr>
            <a:picLocks noChangeAspect="1"/>
          </p:cNvPicPr>
          <p:nvPr/>
        </p:nvPicPr>
        <p:blipFill>
          <a:blip r:embed="rId13"/>
          <a:stretch>
            <a:fillRect/>
          </a:stretch>
        </p:blipFill>
        <p:spPr>
          <a:xfrm>
            <a:off x="2057504" y="2869383"/>
            <a:ext cx="758006" cy="765538"/>
          </a:xfrm>
          <a:prstGeom prst="rect">
            <a:avLst/>
          </a:prstGeom>
        </p:spPr>
      </p:pic>
      <p:pic>
        <p:nvPicPr>
          <p:cNvPr id="37" name="Billede 36" descr="200-tuki.jpg"/>
          <p:cNvPicPr>
            <a:picLocks noChangeAspect="1"/>
          </p:cNvPicPr>
          <p:nvPr/>
        </p:nvPicPr>
        <p:blipFill>
          <a:blip r:embed="rId14"/>
          <a:stretch>
            <a:fillRect/>
          </a:stretch>
        </p:blipFill>
        <p:spPr>
          <a:xfrm>
            <a:off x="1221384" y="2060417"/>
            <a:ext cx="765109" cy="772712"/>
          </a:xfrm>
          <a:prstGeom prst="rect">
            <a:avLst/>
          </a:prstGeom>
        </p:spPr>
      </p:pic>
      <p:pic>
        <p:nvPicPr>
          <p:cNvPr id="44" name="Billede 43" descr="mads100.jpg"/>
          <p:cNvPicPr>
            <a:picLocks noChangeAspect="1"/>
          </p:cNvPicPr>
          <p:nvPr/>
        </p:nvPicPr>
        <p:blipFill>
          <a:blip r:embed="rId15"/>
          <a:stretch>
            <a:fillRect/>
          </a:stretch>
        </p:blipFill>
        <p:spPr>
          <a:xfrm>
            <a:off x="5437178" y="2820750"/>
            <a:ext cx="760412" cy="760412"/>
          </a:xfrm>
          <a:prstGeom prst="rect">
            <a:avLst/>
          </a:prstGeom>
        </p:spPr>
      </p:pic>
      <p:pic>
        <p:nvPicPr>
          <p:cNvPr id="4" name="Billede 3"/>
          <p:cNvPicPr>
            <a:picLocks noChangeAspect="1"/>
          </p:cNvPicPr>
          <p:nvPr/>
        </p:nvPicPr>
        <p:blipFill>
          <a:blip r:embed="rId16"/>
          <a:stretch>
            <a:fillRect/>
          </a:stretch>
        </p:blipFill>
        <p:spPr>
          <a:xfrm>
            <a:off x="2082800" y="1226900"/>
            <a:ext cx="731519" cy="761999"/>
          </a:xfrm>
          <a:prstGeom prst="rect">
            <a:avLst/>
          </a:prstGeom>
        </p:spPr>
      </p:pic>
      <p:pic>
        <p:nvPicPr>
          <p:cNvPr id="35" name="Billede 34"/>
          <p:cNvPicPr>
            <a:picLocks noChangeAspect="1"/>
          </p:cNvPicPr>
          <p:nvPr/>
        </p:nvPicPr>
        <p:blipFill>
          <a:blip r:embed="rId17"/>
          <a:stretch>
            <a:fillRect/>
          </a:stretch>
        </p:blipFill>
        <p:spPr>
          <a:xfrm>
            <a:off x="2906713" y="1201500"/>
            <a:ext cx="762000" cy="762000"/>
          </a:xfrm>
          <a:prstGeom prst="rect">
            <a:avLst/>
          </a:prstGeom>
        </p:spPr>
      </p:pic>
      <p:sp>
        <p:nvSpPr>
          <p:cNvPr id="39" name="Tekstboks 38"/>
          <p:cNvSpPr txBox="1"/>
          <p:nvPr/>
        </p:nvSpPr>
        <p:spPr>
          <a:xfrm>
            <a:off x="0" y="297418"/>
            <a:ext cx="9144000" cy="584776"/>
          </a:xfrm>
          <a:prstGeom prst="rect">
            <a:avLst/>
          </a:prstGeom>
          <a:noFill/>
        </p:spPr>
        <p:txBody>
          <a:bodyPr wrap="square" rtlCol="0">
            <a:spAutoFit/>
          </a:bodyPr>
          <a:lstStyle/>
          <a:p>
            <a:pPr algn="ctr"/>
            <a:r>
              <a:rPr lang="en-US" sz="3200" dirty="0" smtClean="0">
                <a:latin typeface="NeoSans"/>
                <a:cs typeface="NeoSans"/>
              </a:rPr>
              <a:t>Mindjumpers – Social Media Agency</a:t>
            </a:r>
            <a:endParaRPr lang="en-US" sz="3200" dirty="0">
              <a:latin typeface="NeoSans"/>
              <a:cs typeface="NeoSans"/>
            </a:endParaRPr>
          </a:p>
        </p:txBody>
      </p:sp>
      <p:sp>
        <p:nvSpPr>
          <p:cNvPr id="5" name="Tekstfelt 4"/>
          <p:cNvSpPr txBox="1"/>
          <p:nvPr/>
        </p:nvSpPr>
        <p:spPr>
          <a:xfrm>
            <a:off x="226155" y="3892884"/>
            <a:ext cx="8733009" cy="646331"/>
          </a:xfrm>
          <a:prstGeom prst="rect">
            <a:avLst/>
          </a:prstGeom>
          <a:noFill/>
        </p:spPr>
        <p:txBody>
          <a:bodyPr wrap="square" rtlCol="0">
            <a:spAutoFit/>
          </a:bodyPr>
          <a:lstStyle/>
          <a:p>
            <a:pPr marL="285750" indent="-285750">
              <a:buFont typeface="Arial"/>
              <a:buChar char="•"/>
            </a:pPr>
            <a:r>
              <a:rPr lang="en-US" dirty="0"/>
              <a:t>The agency operates in </a:t>
            </a:r>
            <a:r>
              <a:rPr lang="en-US" dirty="0" smtClean="0"/>
              <a:t>Northern </a:t>
            </a:r>
            <a:r>
              <a:rPr lang="en-US" dirty="0"/>
              <a:t>Europe with a main presence in the </a:t>
            </a:r>
            <a:r>
              <a:rPr lang="en-US" dirty="0" smtClean="0"/>
              <a:t>Nordic </a:t>
            </a:r>
            <a:endParaRPr lang="en-US" dirty="0"/>
          </a:p>
          <a:p>
            <a:endParaRPr lang="en-US" dirty="0"/>
          </a:p>
        </p:txBody>
      </p:sp>
      <p:sp>
        <p:nvSpPr>
          <p:cNvPr id="49" name="Tekstfelt 48"/>
          <p:cNvSpPr txBox="1"/>
          <p:nvPr/>
        </p:nvSpPr>
        <p:spPr>
          <a:xfrm>
            <a:off x="221987" y="4398093"/>
            <a:ext cx="8733009" cy="923330"/>
          </a:xfrm>
          <a:prstGeom prst="rect">
            <a:avLst/>
          </a:prstGeom>
          <a:noFill/>
        </p:spPr>
        <p:txBody>
          <a:bodyPr wrap="square" rtlCol="0">
            <a:spAutoFit/>
          </a:bodyPr>
          <a:lstStyle/>
          <a:p>
            <a:pPr marL="285750" indent="-285750">
              <a:buFont typeface="Arial"/>
              <a:buChar char="•"/>
            </a:pPr>
            <a:r>
              <a:rPr lang="en-US" dirty="0"/>
              <a:t>Have in just 3 years become a</a:t>
            </a:r>
            <a:r>
              <a:rPr lang="en-US" dirty="0" smtClean="0"/>
              <a:t> </a:t>
            </a:r>
            <a:r>
              <a:rPr lang="en-US" dirty="0"/>
              <a:t>leading full </a:t>
            </a:r>
            <a:r>
              <a:rPr lang="en-US" dirty="0" smtClean="0"/>
              <a:t>service </a:t>
            </a:r>
            <a:r>
              <a:rPr lang="en-US" dirty="0"/>
              <a:t>social media agency in the </a:t>
            </a:r>
            <a:r>
              <a:rPr lang="en-US" dirty="0" smtClean="0"/>
              <a:t>Nordics with multiple global clients</a:t>
            </a:r>
            <a:endParaRPr lang="en-US" dirty="0"/>
          </a:p>
          <a:p>
            <a:endParaRPr lang="en-US" dirty="0"/>
          </a:p>
        </p:txBody>
      </p:sp>
      <p:sp>
        <p:nvSpPr>
          <p:cNvPr id="50" name="Tekstfelt 49"/>
          <p:cNvSpPr txBox="1"/>
          <p:nvPr/>
        </p:nvSpPr>
        <p:spPr>
          <a:xfrm>
            <a:off x="221987" y="5113306"/>
            <a:ext cx="8733009" cy="782060"/>
          </a:xfrm>
          <a:prstGeom prst="rect">
            <a:avLst/>
          </a:prstGeom>
          <a:noFill/>
        </p:spPr>
        <p:txBody>
          <a:bodyPr wrap="square" rtlCol="0">
            <a:spAutoFit/>
          </a:bodyPr>
          <a:lstStyle/>
          <a:p>
            <a:pPr marL="285750" indent="-285750">
              <a:buFont typeface="Arial"/>
              <a:buChar char="•"/>
            </a:pPr>
            <a:r>
              <a:rPr lang="en-US" dirty="0"/>
              <a:t>Profitable and based on organic growth</a:t>
            </a:r>
          </a:p>
          <a:p>
            <a:endParaRPr lang="en-US" dirty="0"/>
          </a:p>
        </p:txBody>
      </p:sp>
      <p:sp>
        <p:nvSpPr>
          <p:cNvPr id="53" name="Tekstfelt 52"/>
          <p:cNvSpPr txBox="1"/>
          <p:nvPr/>
        </p:nvSpPr>
        <p:spPr>
          <a:xfrm>
            <a:off x="200423" y="5525339"/>
            <a:ext cx="8733009" cy="1200329"/>
          </a:xfrm>
          <a:prstGeom prst="rect">
            <a:avLst/>
          </a:prstGeom>
          <a:noFill/>
        </p:spPr>
        <p:txBody>
          <a:bodyPr wrap="square" rtlCol="0">
            <a:spAutoFit/>
          </a:bodyPr>
          <a:lstStyle/>
          <a:p>
            <a:pPr marL="285750" indent="-285750">
              <a:buFont typeface="Arial"/>
              <a:buChar char="•"/>
            </a:pPr>
            <a:r>
              <a:rPr lang="en-US" dirty="0" smtClean="0"/>
              <a:t>Key offering is to </a:t>
            </a:r>
            <a:r>
              <a:rPr lang="en-US" dirty="0">
                <a:solidFill>
                  <a:srgbClr val="000000"/>
                </a:solidFill>
                <a:ea typeface="NeoSans" charset="0"/>
                <a:cs typeface="Calibri"/>
              </a:rPr>
              <a:t>help </a:t>
            </a:r>
            <a:r>
              <a:rPr lang="en-US" dirty="0" err="1" smtClean="0">
                <a:solidFill>
                  <a:srgbClr val="000000"/>
                </a:solidFill>
                <a:ea typeface="NeoSans" charset="0"/>
                <a:cs typeface="Calibri"/>
              </a:rPr>
              <a:t>btc</a:t>
            </a:r>
            <a:r>
              <a:rPr lang="en-US" dirty="0" smtClean="0">
                <a:solidFill>
                  <a:srgbClr val="000000"/>
                </a:solidFill>
                <a:ea typeface="NeoSans" charset="0"/>
                <a:cs typeface="Calibri"/>
              </a:rPr>
              <a:t> and </a:t>
            </a:r>
            <a:r>
              <a:rPr lang="en-US" dirty="0" err="1" smtClean="0">
                <a:solidFill>
                  <a:srgbClr val="000000"/>
                </a:solidFill>
                <a:ea typeface="NeoSans" charset="0"/>
                <a:cs typeface="Calibri"/>
              </a:rPr>
              <a:t>btb</a:t>
            </a:r>
            <a:r>
              <a:rPr lang="en-US" dirty="0" smtClean="0">
                <a:solidFill>
                  <a:srgbClr val="000000"/>
                </a:solidFill>
                <a:ea typeface="NeoSans" charset="0"/>
                <a:cs typeface="Calibri"/>
              </a:rPr>
              <a:t> companies </a:t>
            </a:r>
            <a:r>
              <a:rPr lang="en-US" dirty="0">
                <a:solidFill>
                  <a:srgbClr val="000000"/>
                </a:solidFill>
                <a:ea typeface="NeoSans" charset="0"/>
                <a:cs typeface="Calibri"/>
              </a:rPr>
              <a:t>and brands organize, manage and engage in social </a:t>
            </a:r>
            <a:r>
              <a:rPr lang="en-US" dirty="0" smtClean="0">
                <a:solidFill>
                  <a:srgbClr val="000000"/>
                </a:solidFill>
                <a:ea typeface="NeoSans" charset="0"/>
                <a:cs typeface="Calibri"/>
              </a:rPr>
              <a:t>media</a:t>
            </a:r>
            <a:endParaRPr lang="en-US" dirty="0">
              <a:solidFill>
                <a:srgbClr val="000000"/>
              </a:solidFill>
              <a:ea typeface="NeoSans" charset="0"/>
              <a:cs typeface="Calibri"/>
            </a:endParaRPr>
          </a:p>
          <a:p>
            <a:pPr marL="285750" indent="-285750">
              <a:buFont typeface="Arial"/>
              <a:buChar char="•"/>
            </a:pPr>
            <a:endParaRPr lang="en-US" dirty="0"/>
          </a:p>
          <a:p>
            <a:endParaRPr lang="en-US" dirty="0"/>
          </a:p>
        </p:txBody>
      </p:sp>
      <p:pic>
        <p:nvPicPr>
          <p:cNvPr id="6" name="Billede 5"/>
          <p:cNvPicPr>
            <a:picLocks noChangeAspect="1"/>
          </p:cNvPicPr>
          <p:nvPr/>
        </p:nvPicPr>
        <p:blipFill>
          <a:blip r:embed="rId18"/>
          <a:stretch>
            <a:fillRect/>
          </a:stretch>
        </p:blipFill>
        <p:spPr>
          <a:xfrm>
            <a:off x="7052340" y="2049362"/>
            <a:ext cx="782083" cy="782083"/>
          </a:xfrm>
          <a:prstGeom prst="rect">
            <a:avLst/>
          </a:prstGeom>
        </p:spPr>
      </p:pic>
      <p:pic>
        <p:nvPicPr>
          <p:cNvPr id="7" name="Billede 6"/>
          <p:cNvPicPr>
            <a:picLocks noChangeAspect="1"/>
          </p:cNvPicPr>
          <p:nvPr/>
        </p:nvPicPr>
        <p:blipFill>
          <a:blip r:embed="rId19"/>
          <a:stretch>
            <a:fillRect/>
          </a:stretch>
        </p:blipFill>
        <p:spPr>
          <a:xfrm>
            <a:off x="6290225" y="2818757"/>
            <a:ext cx="767446" cy="767446"/>
          </a:xfrm>
          <a:prstGeom prst="rect">
            <a:avLst/>
          </a:prstGeom>
        </p:spPr>
      </p:pic>
      <p:pic>
        <p:nvPicPr>
          <p:cNvPr id="8" name="Billede 7"/>
          <p:cNvPicPr>
            <a:picLocks noChangeAspect="1"/>
          </p:cNvPicPr>
          <p:nvPr/>
        </p:nvPicPr>
        <p:blipFill>
          <a:blip r:embed="rId20"/>
          <a:stretch>
            <a:fillRect/>
          </a:stretch>
        </p:blipFill>
        <p:spPr>
          <a:xfrm>
            <a:off x="4609343" y="2853765"/>
            <a:ext cx="754529" cy="754529"/>
          </a:xfrm>
          <a:prstGeom prst="rect">
            <a:avLst/>
          </a:prstGeom>
        </p:spPr>
      </p:pic>
      <p:pic>
        <p:nvPicPr>
          <p:cNvPr id="9" name="Billede 8"/>
          <p:cNvPicPr>
            <a:picLocks noChangeAspect="1"/>
          </p:cNvPicPr>
          <p:nvPr/>
        </p:nvPicPr>
        <p:blipFill>
          <a:blip r:embed="rId21"/>
          <a:stretch>
            <a:fillRect/>
          </a:stretch>
        </p:blipFill>
        <p:spPr>
          <a:xfrm>
            <a:off x="3780108" y="2846294"/>
            <a:ext cx="747060" cy="747060"/>
          </a:xfrm>
          <a:prstGeom prst="rect">
            <a:avLst/>
          </a:prstGeom>
        </p:spPr>
      </p:pic>
      <p:pic>
        <p:nvPicPr>
          <p:cNvPr id="10" name="Billede 9"/>
          <p:cNvPicPr>
            <a:picLocks noChangeAspect="1"/>
          </p:cNvPicPr>
          <p:nvPr/>
        </p:nvPicPr>
        <p:blipFill>
          <a:blip r:embed="rId22"/>
          <a:stretch>
            <a:fillRect/>
          </a:stretch>
        </p:blipFill>
        <p:spPr>
          <a:xfrm>
            <a:off x="5371353" y="2032000"/>
            <a:ext cx="806823" cy="806823"/>
          </a:xfrm>
          <a:prstGeom prst="rect">
            <a:avLst/>
          </a:prstGeom>
        </p:spPr>
      </p:pic>
      <p:pic>
        <p:nvPicPr>
          <p:cNvPr id="11" name="Billede 10"/>
          <p:cNvPicPr>
            <a:picLocks noChangeAspect="1"/>
          </p:cNvPicPr>
          <p:nvPr/>
        </p:nvPicPr>
        <p:blipFill>
          <a:blip r:embed="rId23"/>
          <a:stretch>
            <a:fillRect/>
          </a:stretch>
        </p:blipFill>
        <p:spPr>
          <a:xfrm>
            <a:off x="2061881" y="2039471"/>
            <a:ext cx="784411" cy="784411"/>
          </a:xfrm>
          <a:prstGeom prst="rect">
            <a:avLst/>
          </a:prstGeom>
        </p:spPr>
      </p:pic>
      <p:pic>
        <p:nvPicPr>
          <p:cNvPr id="2" name="Billede 1" descr="stine-200.jpg"/>
          <p:cNvPicPr>
            <a:picLocks noChangeAspect="1"/>
          </p:cNvPicPr>
          <p:nvPr/>
        </p:nvPicPr>
        <p:blipFill>
          <a:blip r:embed="rId2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40854" y="2876189"/>
            <a:ext cx="744513" cy="744513"/>
          </a:xfrm>
          <a:prstGeom prst="rect">
            <a:avLst/>
          </a:prstGeom>
        </p:spPr>
      </p:pic>
      <p:pic>
        <p:nvPicPr>
          <p:cNvPr id="3" name="Billede 2" descr="trine-200.jpg"/>
          <p:cNvPicPr>
            <a:picLocks noChangeAspect="1"/>
          </p:cNvPicPr>
          <p:nvPr/>
        </p:nvPicPr>
        <p:blipFill>
          <a:blip r:embed="rId2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53190" y="2832390"/>
            <a:ext cx="802824" cy="802824"/>
          </a:xfrm>
          <a:prstGeom prst="rect">
            <a:avLst/>
          </a:prstGeom>
        </p:spPr>
      </p:pic>
      <p:pic>
        <p:nvPicPr>
          <p:cNvPr id="12" name="Billede 11" descr="simone-200.jpg"/>
          <p:cNvPicPr>
            <a:picLocks noChangeAspect="1"/>
          </p:cNvPicPr>
          <p:nvPr/>
        </p:nvPicPr>
        <p:blipFill>
          <a:blip r:embed="rId2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59066" y="1202358"/>
            <a:ext cx="773723" cy="77372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825954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1921823" y="149425"/>
            <a:ext cx="4938900" cy="4155733"/>
          </a:xfrm>
          <a:prstGeom prst="rect">
            <a:avLst/>
          </a:prstGeom>
        </p:spPr>
      </p:pic>
      <p:sp>
        <p:nvSpPr>
          <p:cNvPr id="3" name="Titel 1"/>
          <p:cNvSpPr txBox="1">
            <a:spLocks/>
          </p:cNvSpPr>
          <p:nvPr/>
        </p:nvSpPr>
        <p:spPr>
          <a:xfrm>
            <a:off x="361091" y="4333335"/>
            <a:ext cx="8229600" cy="1454856"/>
          </a:xfrm>
          <a:prstGeom prst="rect">
            <a:avLst/>
          </a:prstGeom>
        </p:spPr>
        <p:txBody>
          <a:bodyPr vert="horz" lIns="91440" tIns="45720" rIns="91440" bIns="45720" rtlCol="0" anchor="ctr">
            <a:normAutofit/>
          </a:bodyPr>
          <a:lstStyle/>
          <a:p>
            <a:pPr algn="ctr"/>
            <a:r>
              <a:rPr lang="en-US" sz="2000" dirty="0">
                <a:solidFill>
                  <a:srgbClr val="000000"/>
                </a:solidFill>
              </a:rPr>
              <a:t>We enable companies to strategic develop and execute international social media initiatives in a structured,  quality assured and cost effective way across markets with focus on creating effect and </a:t>
            </a:r>
            <a:r>
              <a:rPr lang="en-US" sz="2000" dirty="0" smtClean="0">
                <a:solidFill>
                  <a:srgbClr val="000000"/>
                </a:solidFill>
              </a:rPr>
              <a:t>value</a:t>
            </a:r>
            <a:endParaRPr lang="en-US" sz="2000" dirty="0">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459441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el 1"/>
          <p:cNvSpPr txBox="1">
            <a:spLocks/>
          </p:cNvSpPr>
          <p:nvPr/>
        </p:nvSpPr>
        <p:spPr>
          <a:xfrm>
            <a:off x="0" y="-30162"/>
            <a:ext cx="8229600" cy="563562"/>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noProof="0" dirty="0" smtClean="0">
                <a:latin typeface="+mj-lt"/>
                <a:ea typeface="+mj-ea"/>
                <a:cs typeface="+mj-cs"/>
              </a:rPr>
              <a:t>Securing offering through proven and structured process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Billede 5"/>
          <p:cNvPicPr>
            <a:picLocks noChangeAspect="1"/>
          </p:cNvPicPr>
          <p:nvPr/>
        </p:nvPicPr>
        <p:blipFill rotWithShape="1">
          <a:blip r:embed="rId3"/>
          <a:srcRect r="49099"/>
          <a:stretch/>
        </p:blipFill>
        <p:spPr>
          <a:xfrm>
            <a:off x="156589" y="174010"/>
            <a:ext cx="4158520" cy="6127349"/>
          </a:xfrm>
          <a:prstGeom prst="rect">
            <a:avLst/>
          </a:prstGeom>
        </p:spPr>
      </p:pic>
      <p:sp>
        <p:nvSpPr>
          <p:cNvPr id="2" name="Tekstfelt 1"/>
          <p:cNvSpPr txBox="1"/>
          <p:nvPr/>
        </p:nvSpPr>
        <p:spPr>
          <a:xfrm>
            <a:off x="852425" y="1043704"/>
            <a:ext cx="3444494" cy="1015663"/>
          </a:xfrm>
          <a:prstGeom prst="rect">
            <a:avLst/>
          </a:prstGeom>
          <a:noFill/>
        </p:spPr>
        <p:txBody>
          <a:bodyPr wrap="square" rtlCol="0">
            <a:spAutoFit/>
          </a:bodyPr>
          <a:lstStyle/>
          <a:p>
            <a:r>
              <a:rPr lang="en-US" b="1" dirty="0" smtClean="0"/>
              <a:t>Organize</a:t>
            </a:r>
          </a:p>
          <a:p>
            <a:pPr marL="285750" indent="-285750">
              <a:buFont typeface="Arial"/>
              <a:buChar char="•"/>
            </a:pPr>
            <a:r>
              <a:rPr lang="en-US" sz="1400" dirty="0" smtClean="0"/>
              <a:t>Secure quality and best practice in community management across markets/countries</a:t>
            </a:r>
            <a:endParaRPr lang="en-US" sz="1400" dirty="0"/>
          </a:p>
        </p:txBody>
      </p:sp>
      <p:sp>
        <p:nvSpPr>
          <p:cNvPr id="5" name="Tekstfelt 4"/>
          <p:cNvSpPr txBox="1"/>
          <p:nvPr/>
        </p:nvSpPr>
        <p:spPr>
          <a:xfrm>
            <a:off x="848257" y="2744264"/>
            <a:ext cx="3444494" cy="1015663"/>
          </a:xfrm>
          <a:prstGeom prst="rect">
            <a:avLst/>
          </a:prstGeom>
          <a:noFill/>
        </p:spPr>
        <p:txBody>
          <a:bodyPr wrap="square" rtlCol="0">
            <a:spAutoFit/>
          </a:bodyPr>
          <a:lstStyle/>
          <a:p>
            <a:r>
              <a:rPr lang="en-US" b="1" dirty="0" smtClean="0"/>
              <a:t>Manage &amp; Measure</a:t>
            </a:r>
          </a:p>
          <a:p>
            <a:pPr marL="285750" indent="-285750">
              <a:buFont typeface="Arial"/>
              <a:buChar char="•"/>
            </a:pPr>
            <a:r>
              <a:rPr lang="en-US" sz="1400" dirty="0" smtClean="0"/>
              <a:t>Secured through training, procedures, guides, manuals and key performance measurement</a:t>
            </a:r>
            <a:endParaRPr lang="en-US" sz="1400" dirty="0"/>
          </a:p>
        </p:txBody>
      </p:sp>
      <p:sp>
        <p:nvSpPr>
          <p:cNvPr id="7" name="Tekstfelt 6"/>
          <p:cNvSpPr txBox="1"/>
          <p:nvPr/>
        </p:nvSpPr>
        <p:spPr>
          <a:xfrm>
            <a:off x="844089" y="4462219"/>
            <a:ext cx="3444494" cy="1877437"/>
          </a:xfrm>
          <a:prstGeom prst="rect">
            <a:avLst/>
          </a:prstGeom>
          <a:noFill/>
        </p:spPr>
        <p:txBody>
          <a:bodyPr wrap="square" rtlCol="0">
            <a:spAutoFit/>
          </a:bodyPr>
          <a:lstStyle/>
          <a:p>
            <a:r>
              <a:rPr lang="en-US" b="1" dirty="0" smtClean="0"/>
              <a:t>Engage</a:t>
            </a:r>
          </a:p>
          <a:p>
            <a:pPr marL="285750" indent="-285750">
              <a:buFont typeface="Arial"/>
              <a:buChar char="•"/>
            </a:pPr>
            <a:r>
              <a:rPr lang="en-US" sz="1400" dirty="0" smtClean="0"/>
              <a:t>Secure </a:t>
            </a:r>
            <a:endParaRPr lang="en-US" sz="1400" dirty="0"/>
          </a:p>
          <a:p>
            <a:pPr marL="742950" lvl="1" indent="-285750">
              <a:buFont typeface="Arial"/>
              <a:buChar char="•"/>
            </a:pPr>
            <a:r>
              <a:rPr lang="en-US" sz="1400" dirty="0" smtClean="0"/>
              <a:t>Brand consistent</a:t>
            </a:r>
          </a:p>
          <a:p>
            <a:pPr marL="742950" lvl="1" indent="-285750">
              <a:buFont typeface="Arial"/>
              <a:buChar char="•"/>
            </a:pPr>
            <a:r>
              <a:rPr lang="en-US" sz="1400" dirty="0" smtClean="0"/>
              <a:t>Social media authentic</a:t>
            </a:r>
          </a:p>
          <a:p>
            <a:pPr marL="742950" lvl="1" indent="-285750">
              <a:buFont typeface="Arial"/>
              <a:buChar char="•"/>
            </a:pPr>
            <a:r>
              <a:rPr lang="en-US" sz="1400" dirty="0" smtClean="0"/>
              <a:t>H</a:t>
            </a:r>
            <a:r>
              <a:rPr lang="da-DK" sz="1400" dirty="0" smtClean="0"/>
              <a:t>i</a:t>
            </a:r>
            <a:r>
              <a:rPr lang="en-US" sz="1400" dirty="0" err="1" smtClean="0"/>
              <a:t>gh</a:t>
            </a:r>
            <a:r>
              <a:rPr lang="en-US" sz="1400" dirty="0" smtClean="0"/>
              <a:t> responsive</a:t>
            </a:r>
          </a:p>
          <a:p>
            <a:pPr marL="742950" lvl="1" indent="-285750">
              <a:buFont typeface="Arial"/>
              <a:buChar char="•"/>
            </a:pPr>
            <a:r>
              <a:rPr lang="en-US" sz="1400" dirty="0" smtClean="0"/>
              <a:t>Native speaking</a:t>
            </a:r>
          </a:p>
          <a:p>
            <a:pPr marL="742950" lvl="1" indent="-285750">
              <a:buFont typeface="Arial"/>
              <a:buChar char="•"/>
            </a:pPr>
            <a:r>
              <a:rPr lang="en-US" sz="1400" dirty="0" smtClean="0"/>
              <a:t>Quality assured</a:t>
            </a:r>
          </a:p>
          <a:p>
            <a:pPr lvl="1"/>
            <a:r>
              <a:rPr lang="da-DK" sz="1400" dirty="0" smtClean="0"/>
              <a:t>… C</a:t>
            </a:r>
            <a:r>
              <a:rPr lang="en-US" sz="1400" dirty="0" err="1" smtClean="0"/>
              <a:t>ommunity</a:t>
            </a:r>
            <a:r>
              <a:rPr lang="en-US" sz="1400" dirty="0" smtClean="0"/>
              <a:t> management </a:t>
            </a:r>
          </a:p>
        </p:txBody>
      </p:sp>
      <p:pic>
        <p:nvPicPr>
          <p:cNvPr id="8" name="Billede 7" descr="CommunityManagementFunnel5.png"/>
          <p:cNvPicPr>
            <a:picLocks noChangeAspect="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1473"/>
          <a:stretch/>
        </p:blipFill>
        <p:spPr>
          <a:xfrm>
            <a:off x="4629183" y="227797"/>
            <a:ext cx="3828321" cy="591675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08847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a-DK"/>
          </a:p>
        </p:txBody>
      </p:sp>
      <p:sp>
        <p:nvSpPr>
          <p:cNvPr id="3" name="Undertitel 2"/>
          <p:cNvSpPr>
            <a:spLocks noGrp="1"/>
          </p:cNvSpPr>
          <p:nvPr>
            <p:ph type="subTitle" idx="1"/>
          </p:nvPr>
        </p:nvSpPr>
        <p:spPr/>
        <p:txBody>
          <a:bodyPr/>
          <a:lstStyle/>
          <a:p>
            <a:endParaRPr lang="da-DK"/>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kstfelt 3"/>
          <p:cNvSpPr txBox="1"/>
          <p:nvPr/>
        </p:nvSpPr>
        <p:spPr>
          <a:xfrm>
            <a:off x="635027" y="1517976"/>
            <a:ext cx="7873946" cy="4001096"/>
          </a:xfrm>
          <a:prstGeom prst="rect">
            <a:avLst/>
          </a:prstGeom>
          <a:noFill/>
        </p:spPr>
        <p:txBody>
          <a:bodyPr wrap="square" rtlCol="0">
            <a:spAutoFit/>
          </a:bodyPr>
          <a:lstStyle/>
          <a:p>
            <a:endParaRPr lang="en-US" sz="3200" b="1" dirty="0" smtClean="0"/>
          </a:p>
          <a:p>
            <a:endParaRPr lang="en-US" sz="3200" b="1" dirty="0"/>
          </a:p>
          <a:p>
            <a:endParaRPr lang="en-US" sz="3200" b="1" dirty="0" smtClean="0"/>
          </a:p>
          <a:p>
            <a:endParaRPr lang="en-US" sz="2000" b="1" dirty="0" smtClean="0"/>
          </a:p>
          <a:p>
            <a:r>
              <a:rPr lang="en-US" sz="2000" dirty="0" smtClean="0"/>
              <a:t>Every day, we create 2.5 quintillion bytes of data — so much that 90% of the data in the world today has been created in the last two years alone. This data comes from everywhere: sensors used to gather climate information, posts to social media sites, digital pictures and videos, purchase transaction records, and cell phone GPS signals to name a few. This data is </a:t>
            </a:r>
            <a:r>
              <a:rPr lang="en-US" sz="2000" b="1" dirty="0" smtClean="0"/>
              <a:t>big data.</a:t>
            </a:r>
            <a:r>
              <a:rPr lang="en-US" sz="2000" dirty="0" smtClean="0"/>
              <a:t> </a:t>
            </a:r>
          </a:p>
          <a:p>
            <a:endParaRPr lang="da-DK" dirty="0"/>
          </a:p>
        </p:txBody>
      </p:sp>
      <p:pic>
        <p:nvPicPr>
          <p:cNvPr id="5" name="Billede 4"/>
          <p:cNvPicPr>
            <a:picLocks noChangeAspect="1"/>
          </p:cNvPicPr>
          <p:nvPr/>
        </p:nvPicPr>
        <p:blipFill>
          <a:blip r:embed="rId2">
            <a:alphaModFix amt="28000"/>
          </a:blip>
          <a:stretch>
            <a:fillRect/>
          </a:stretch>
        </p:blipFill>
        <p:spPr>
          <a:xfrm>
            <a:off x="0" y="2171526"/>
            <a:ext cx="9364282" cy="4476396"/>
          </a:xfrm>
          <a:prstGeom prst="rect">
            <a:avLst/>
          </a:prstGeom>
        </p:spPr>
      </p:pic>
      <p:pic>
        <p:nvPicPr>
          <p:cNvPr id="6" name="Billede 5"/>
          <p:cNvPicPr>
            <a:picLocks noChangeAspect="1"/>
          </p:cNvPicPr>
          <p:nvPr/>
        </p:nvPicPr>
        <p:blipFill>
          <a:blip r:embed="rId3"/>
          <a:stretch>
            <a:fillRect/>
          </a:stretch>
        </p:blipFill>
        <p:spPr>
          <a:xfrm>
            <a:off x="5383463" y="153524"/>
            <a:ext cx="2082451" cy="2109597"/>
          </a:xfrm>
          <a:prstGeom prst="rect">
            <a:avLst/>
          </a:prstGeom>
        </p:spPr>
      </p:pic>
      <p:sp>
        <p:nvSpPr>
          <p:cNvPr id="7" name="Tekstfelt 6"/>
          <p:cNvSpPr txBox="1"/>
          <p:nvPr/>
        </p:nvSpPr>
        <p:spPr>
          <a:xfrm>
            <a:off x="619967" y="707360"/>
            <a:ext cx="7873946" cy="584776"/>
          </a:xfrm>
          <a:prstGeom prst="rect">
            <a:avLst/>
          </a:prstGeom>
          <a:noFill/>
        </p:spPr>
        <p:txBody>
          <a:bodyPr wrap="square" rtlCol="0">
            <a:spAutoFit/>
          </a:bodyPr>
          <a:lstStyle/>
          <a:p>
            <a:r>
              <a:rPr lang="en-US" sz="3200" b="1" dirty="0" smtClean="0"/>
              <a:t>What is big data?</a:t>
            </a:r>
            <a:endParaRPr lang="da-DK"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5859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kstfelt 6"/>
          <p:cNvSpPr txBox="1"/>
          <p:nvPr/>
        </p:nvSpPr>
        <p:spPr>
          <a:xfrm>
            <a:off x="619967" y="707360"/>
            <a:ext cx="7873946" cy="584776"/>
          </a:xfrm>
          <a:prstGeom prst="rect">
            <a:avLst/>
          </a:prstGeom>
          <a:noFill/>
        </p:spPr>
        <p:txBody>
          <a:bodyPr wrap="square" rtlCol="0">
            <a:spAutoFit/>
          </a:bodyPr>
          <a:lstStyle/>
          <a:p>
            <a:r>
              <a:rPr lang="en-US" sz="3200" b="1" dirty="0" smtClean="0"/>
              <a:t>Big Data Application - BDA</a:t>
            </a:r>
            <a:endParaRPr lang="da-DK" dirty="0"/>
          </a:p>
        </p:txBody>
      </p:sp>
      <p:pic>
        <p:nvPicPr>
          <p:cNvPr id="2" name="Billede 1"/>
          <p:cNvPicPr>
            <a:picLocks noChangeAspect="1"/>
          </p:cNvPicPr>
          <p:nvPr/>
        </p:nvPicPr>
        <p:blipFill>
          <a:blip r:embed="rId2"/>
          <a:stretch>
            <a:fillRect/>
          </a:stretch>
        </p:blipFill>
        <p:spPr>
          <a:xfrm>
            <a:off x="1177890" y="2057114"/>
            <a:ext cx="2765476" cy="1039754"/>
          </a:xfrm>
          <a:prstGeom prst="rect">
            <a:avLst/>
          </a:prstGeom>
        </p:spPr>
      </p:pic>
      <p:pic>
        <p:nvPicPr>
          <p:cNvPr id="3" name="Billede 2"/>
          <p:cNvPicPr>
            <a:picLocks noChangeAspect="1"/>
          </p:cNvPicPr>
          <p:nvPr/>
        </p:nvPicPr>
        <p:blipFill rotWithShape="1">
          <a:blip r:embed="rId3"/>
          <a:srcRect t="19137" b="22800"/>
          <a:stretch/>
        </p:blipFill>
        <p:spPr>
          <a:xfrm>
            <a:off x="4941571" y="1915170"/>
            <a:ext cx="2672293" cy="1034397"/>
          </a:xfrm>
          <a:prstGeom prst="rect">
            <a:avLst/>
          </a:prstGeom>
        </p:spPr>
      </p:pic>
      <p:pic>
        <p:nvPicPr>
          <p:cNvPr id="9" name="Billede 8"/>
          <p:cNvPicPr>
            <a:picLocks noChangeAspect="1"/>
          </p:cNvPicPr>
          <p:nvPr/>
        </p:nvPicPr>
        <p:blipFill rotWithShape="1">
          <a:blip r:embed="rId4"/>
          <a:srcRect t="25534" b="27088"/>
          <a:stretch/>
        </p:blipFill>
        <p:spPr>
          <a:xfrm>
            <a:off x="4015064" y="3939709"/>
            <a:ext cx="2449667" cy="1160586"/>
          </a:xfrm>
          <a:prstGeom prst="rect">
            <a:avLst/>
          </a:prstGeom>
        </p:spPr>
      </p:pic>
      <p:pic>
        <p:nvPicPr>
          <p:cNvPr id="10" name="Billede 9"/>
          <p:cNvPicPr>
            <a:picLocks noChangeAspect="1"/>
          </p:cNvPicPr>
          <p:nvPr/>
        </p:nvPicPr>
        <p:blipFill>
          <a:blip r:embed="rId5"/>
          <a:stretch>
            <a:fillRect/>
          </a:stretch>
        </p:blipFill>
        <p:spPr>
          <a:xfrm>
            <a:off x="828052" y="3843941"/>
            <a:ext cx="2388096" cy="674603"/>
          </a:xfrm>
          <a:prstGeom prst="rect">
            <a:avLst/>
          </a:prstGeom>
        </p:spPr>
      </p:pic>
      <p:pic>
        <p:nvPicPr>
          <p:cNvPr id="11" name="Billede 10"/>
          <p:cNvPicPr>
            <a:picLocks noChangeAspect="1"/>
          </p:cNvPicPr>
          <p:nvPr/>
        </p:nvPicPr>
        <p:blipFill rotWithShape="1">
          <a:blip r:embed="rId6"/>
          <a:srcRect t="17550" b="17936"/>
          <a:stretch/>
        </p:blipFill>
        <p:spPr>
          <a:xfrm>
            <a:off x="6950919" y="2703772"/>
            <a:ext cx="1949821" cy="891014"/>
          </a:xfrm>
          <a:prstGeom prst="rect">
            <a:avLst/>
          </a:prstGeom>
        </p:spPr>
      </p:pic>
      <p:pic>
        <p:nvPicPr>
          <p:cNvPr id="13" name="Billede 12"/>
          <p:cNvPicPr>
            <a:picLocks noChangeAspect="1"/>
          </p:cNvPicPr>
          <p:nvPr/>
        </p:nvPicPr>
        <p:blipFill>
          <a:blip r:embed="rId7"/>
          <a:stretch>
            <a:fillRect/>
          </a:stretch>
        </p:blipFill>
        <p:spPr>
          <a:xfrm>
            <a:off x="1562631" y="5361355"/>
            <a:ext cx="2082054" cy="394398"/>
          </a:xfrm>
          <a:prstGeom prst="rect">
            <a:avLst/>
          </a:prstGeom>
        </p:spPr>
      </p:pic>
      <p:pic>
        <p:nvPicPr>
          <p:cNvPr id="14" name="Billede 13"/>
          <p:cNvPicPr>
            <a:picLocks noChangeAspect="1"/>
          </p:cNvPicPr>
          <p:nvPr/>
        </p:nvPicPr>
        <p:blipFill rotWithShape="1">
          <a:blip r:embed="rId8"/>
          <a:srcRect t="5686" b="13874"/>
          <a:stretch/>
        </p:blipFill>
        <p:spPr>
          <a:xfrm>
            <a:off x="5434713" y="2724254"/>
            <a:ext cx="972203" cy="850049"/>
          </a:xfrm>
          <a:prstGeom prst="rect">
            <a:avLst/>
          </a:prstGeom>
        </p:spPr>
      </p:pic>
      <p:pic>
        <p:nvPicPr>
          <p:cNvPr id="15" name="Billede 14"/>
          <p:cNvPicPr>
            <a:picLocks noChangeAspect="1"/>
          </p:cNvPicPr>
          <p:nvPr/>
        </p:nvPicPr>
        <p:blipFill>
          <a:blip r:embed="rId9"/>
          <a:stretch>
            <a:fillRect/>
          </a:stretch>
        </p:blipFill>
        <p:spPr>
          <a:xfrm>
            <a:off x="6663337" y="4864737"/>
            <a:ext cx="1039911" cy="103991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37997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2074471" y="1592611"/>
            <a:ext cx="5287371" cy="3795157"/>
          </a:xfrm>
          <a:prstGeom prst="rect">
            <a:avLst/>
          </a:prstGeom>
        </p:spPr>
      </p:pic>
      <p:grpSp>
        <p:nvGrpSpPr>
          <p:cNvPr id="2" name="Grupper 8"/>
          <p:cNvGrpSpPr/>
          <p:nvPr/>
        </p:nvGrpSpPr>
        <p:grpSpPr>
          <a:xfrm>
            <a:off x="2953216" y="3933604"/>
            <a:ext cx="5969197" cy="1470952"/>
            <a:chOff x="1860270" y="4301996"/>
            <a:chExt cx="5969197" cy="2206625"/>
          </a:xfrm>
        </p:grpSpPr>
        <p:pic>
          <p:nvPicPr>
            <p:cNvPr id="6" name="Picture 3" descr="background7.png"/>
            <p:cNvPicPr>
              <a:picLocks noChangeAspect="1"/>
            </p:cNvPicPr>
            <p:nvPr/>
          </p:nvPicPr>
          <p:blipFill>
            <a:blip r:embed="rId3"/>
            <a:srcRect/>
            <a:stretch>
              <a:fillRect/>
            </a:stretch>
          </p:blipFill>
          <p:spPr bwMode="auto">
            <a:xfrm>
              <a:off x="1860270" y="4301996"/>
              <a:ext cx="5969197"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7" name="Rektangel 6"/>
            <p:cNvSpPr>
              <a:spLocks noChangeArrowheads="1"/>
            </p:cNvSpPr>
            <p:nvPr/>
          </p:nvSpPr>
          <p:spPr bwMode="auto">
            <a:xfrm>
              <a:off x="2107897" y="4660144"/>
              <a:ext cx="4744737" cy="1431288"/>
            </a:xfrm>
            <a:prstGeom prst="rect">
              <a:avLst/>
            </a:prstGeom>
            <a:noFill/>
            <a:ln w="9525">
              <a:noFill/>
              <a:miter lim="800000"/>
              <a:headEnd/>
              <a:tailEnd/>
            </a:ln>
          </p:spPr>
          <p:txBody>
            <a:bodyPr wrap="square">
              <a:prstTxWarp prst="textNoShape">
                <a:avLst/>
              </a:prstTxWarp>
              <a:spAutoFit/>
            </a:bodyPr>
            <a:lstStyle/>
            <a:p>
              <a:pPr algn="ctr"/>
              <a:r>
                <a:rPr lang="en-GB" sz="2800" dirty="0" smtClean="0"/>
                <a:t>We are all becoming media </a:t>
              </a:r>
              <a:r>
                <a:rPr lang="en-GB" sz="2800" dirty="0"/>
                <a:t>o</a:t>
              </a:r>
              <a:r>
                <a:rPr lang="en-GB" sz="2800" dirty="0" smtClean="0"/>
                <a:t>utlets.</a:t>
              </a:r>
              <a:endParaRPr lang="da-DK" sz="2800" dirty="0"/>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8716446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Billede 6" descr="Screen Shot 2012-05-27 at 12.57.15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9395" y="3519592"/>
            <a:ext cx="4131183" cy="677772"/>
          </a:xfrm>
          <a:prstGeom prst="rect">
            <a:avLst/>
          </a:prstGeom>
        </p:spPr>
      </p:pic>
      <p:pic>
        <p:nvPicPr>
          <p:cNvPr id="8" name="Billede 7" descr="Screen Shot 2012-05-27 at 12.56.26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3560" y="4302057"/>
            <a:ext cx="4913839" cy="772313"/>
          </a:xfrm>
          <a:prstGeom prst="rect">
            <a:avLst/>
          </a:prstGeom>
        </p:spPr>
      </p:pic>
      <p:pic>
        <p:nvPicPr>
          <p:cNvPr id="9" name="Billede 8" descr="Screen Shot 2012-05-27 at 12.55.30 PM.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67488" y="2624875"/>
            <a:ext cx="4769608" cy="669419"/>
          </a:xfrm>
          <a:prstGeom prst="rect">
            <a:avLst/>
          </a:prstGeom>
        </p:spPr>
      </p:pic>
      <p:pic>
        <p:nvPicPr>
          <p:cNvPr id="10" name="Billede 9" descr="Screen Shot 2012-05-27 at 12.54.13 PM.pn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39910" y="2777298"/>
            <a:ext cx="4604090" cy="792876"/>
          </a:xfrm>
          <a:prstGeom prst="rect">
            <a:avLst/>
          </a:prstGeom>
        </p:spPr>
      </p:pic>
      <p:pic>
        <p:nvPicPr>
          <p:cNvPr id="11" name="Billede 10" descr="Screen Shot 2012-05-27 at 12.53.50 PM.pn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9072" y="3703191"/>
            <a:ext cx="4185229" cy="708395"/>
          </a:xfrm>
          <a:prstGeom prst="rect">
            <a:avLst/>
          </a:prstGeom>
        </p:spPr>
      </p:pic>
      <p:pic>
        <p:nvPicPr>
          <p:cNvPr id="12" name="Billede 11" descr="Screen Shot 2012-05-27 at 12.52.08 PM.png"/>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0768" y="1752538"/>
            <a:ext cx="4202120" cy="729023"/>
          </a:xfrm>
          <a:prstGeom prst="rect">
            <a:avLst/>
          </a:prstGeom>
        </p:spPr>
      </p:pic>
      <p:pic>
        <p:nvPicPr>
          <p:cNvPr id="13" name="Billede 12" descr="Screen Shot 2012-05-27 at 1.00.39 PM.png"/>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360880" y="1839247"/>
            <a:ext cx="4783120" cy="768716"/>
          </a:xfrm>
          <a:prstGeom prst="rect">
            <a:avLst/>
          </a:prstGeom>
        </p:spPr>
      </p:pic>
      <p:pic>
        <p:nvPicPr>
          <p:cNvPr id="5" name="Billede 4" descr="Screen Shot 2012-05-27 at 12.57.31 PM.png"/>
          <p:cNvPicPr>
            <a:picLocks noChangeAspect="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8434" y="5253747"/>
            <a:ext cx="5312942" cy="688908"/>
          </a:xfrm>
          <a:prstGeom prst="rect">
            <a:avLst/>
          </a:prstGeom>
        </p:spPr>
      </p:pic>
      <p:pic>
        <p:nvPicPr>
          <p:cNvPr id="4" name="Billede 3" descr="Screen Shot 2012-05-27 at 12.57.43 PM.png"/>
          <p:cNvPicPr>
            <a:picLocks noChangeAspect="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04793" y="4857336"/>
            <a:ext cx="4739207" cy="789868"/>
          </a:xfrm>
          <a:prstGeom prst="rect">
            <a:avLst/>
          </a:prstGeom>
        </p:spPr>
      </p:pic>
      <p:sp>
        <p:nvSpPr>
          <p:cNvPr id="14" name="Tekstfelt 13"/>
          <p:cNvSpPr txBox="1"/>
          <p:nvPr/>
        </p:nvSpPr>
        <p:spPr>
          <a:xfrm>
            <a:off x="619967" y="707360"/>
            <a:ext cx="7873946" cy="584776"/>
          </a:xfrm>
          <a:prstGeom prst="rect">
            <a:avLst/>
          </a:prstGeom>
          <a:noFill/>
        </p:spPr>
        <p:txBody>
          <a:bodyPr wrap="square" rtlCol="0">
            <a:spAutoFit/>
          </a:bodyPr>
          <a:lstStyle/>
          <a:p>
            <a:r>
              <a:rPr lang="en-US" sz="3200" b="1" dirty="0" smtClean="0"/>
              <a:t>#</a:t>
            </a:r>
            <a:r>
              <a:rPr lang="en-US" sz="3200" b="1" dirty="0" err="1" smtClean="0"/>
              <a:t>escdk</a:t>
            </a:r>
            <a:endParaRPr lang="da-DK"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81518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2794999" y="1394392"/>
            <a:ext cx="5609239" cy="4077200"/>
          </a:xfrm>
          <a:prstGeom prst="rect">
            <a:avLst/>
          </a:prstGeom>
        </p:spPr>
      </p:pic>
      <p:sp>
        <p:nvSpPr>
          <p:cNvPr id="5" name="Tekstfelt 4"/>
          <p:cNvSpPr txBox="1"/>
          <p:nvPr/>
        </p:nvSpPr>
        <p:spPr>
          <a:xfrm>
            <a:off x="202675" y="1580667"/>
            <a:ext cx="2891490" cy="2185214"/>
          </a:xfrm>
          <a:prstGeom prst="rect">
            <a:avLst/>
          </a:prstGeom>
          <a:noFill/>
        </p:spPr>
        <p:txBody>
          <a:bodyPr wrap="square" rtlCol="0">
            <a:spAutoFit/>
          </a:bodyPr>
          <a:lstStyle/>
          <a:p>
            <a:r>
              <a:rPr lang="da-DK" dirty="0" smtClean="0"/>
              <a:t>Total: 7.100 </a:t>
            </a:r>
            <a:r>
              <a:rPr lang="da-DK" dirty="0" err="1" smtClean="0"/>
              <a:t>tweets</a:t>
            </a:r>
            <a:endParaRPr lang="da-DK" dirty="0" smtClean="0"/>
          </a:p>
          <a:p>
            <a:r>
              <a:rPr lang="da-DK" sz="1400" dirty="0" smtClean="0"/>
              <a:t>(10% af samlede </a:t>
            </a:r>
            <a:r>
              <a:rPr lang="da-DK" sz="1400" dirty="0" err="1" smtClean="0"/>
              <a:t>tweets</a:t>
            </a:r>
            <a:r>
              <a:rPr lang="da-DK" sz="1400" dirty="0" smtClean="0"/>
              <a:t> på dagen)</a:t>
            </a:r>
          </a:p>
          <a:p>
            <a:endParaRPr lang="da-DK" sz="1400" dirty="0" smtClean="0"/>
          </a:p>
          <a:p>
            <a:r>
              <a:rPr lang="da-DK" dirty="0" err="1" smtClean="0"/>
              <a:t>Peak</a:t>
            </a:r>
            <a:r>
              <a:rPr lang="da-DK" dirty="0" smtClean="0"/>
              <a:t>: 2.300 TPH</a:t>
            </a:r>
          </a:p>
          <a:p>
            <a:endParaRPr lang="da-DK" dirty="0"/>
          </a:p>
          <a:p>
            <a:r>
              <a:rPr lang="da-DK" dirty="0" err="1" smtClean="0"/>
              <a:t>Tweeps</a:t>
            </a:r>
            <a:r>
              <a:rPr lang="da-DK" dirty="0" smtClean="0"/>
              <a:t>: 9.00</a:t>
            </a:r>
          </a:p>
          <a:p>
            <a:endParaRPr lang="da-DK" dirty="0"/>
          </a:p>
          <a:p>
            <a:endParaRPr lang="da-DK" dirty="0"/>
          </a:p>
        </p:txBody>
      </p:sp>
      <p:sp>
        <p:nvSpPr>
          <p:cNvPr id="6" name="Tekstfelt 5"/>
          <p:cNvSpPr txBox="1"/>
          <p:nvPr/>
        </p:nvSpPr>
        <p:spPr>
          <a:xfrm>
            <a:off x="619967" y="707360"/>
            <a:ext cx="7873946" cy="584776"/>
          </a:xfrm>
          <a:prstGeom prst="rect">
            <a:avLst/>
          </a:prstGeom>
          <a:noFill/>
        </p:spPr>
        <p:txBody>
          <a:bodyPr wrap="square" rtlCol="0">
            <a:spAutoFit/>
          </a:bodyPr>
          <a:lstStyle/>
          <a:p>
            <a:r>
              <a:rPr lang="en-US" sz="3200" b="1" dirty="0" smtClean="0"/>
              <a:t>#</a:t>
            </a:r>
            <a:r>
              <a:rPr lang="en-US" sz="3200" b="1" dirty="0" err="1" smtClean="0"/>
              <a:t>escdk</a:t>
            </a:r>
            <a:endParaRPr lang="da-DK"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24457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lede 3" descr="Screen Shot 2012-05-27 at 1.10.45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70093" y="2414120"/>
            <a:ext cx="7080099" cy="2285752"/>
          </a:xfrm>
          <a:prstGeom prst="rect">
            <a:avLst/>
          </a:prstGeom>
        </p:spPr>
      </p:pic>
      <p:pic>
        <p:nvPicPr>
          <p:cNvPr id="6" name="Billede 5" descr="Screen Shot 2012-05-27 at 1.11.29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05279" y="217162"/>
            <a:ext cx="7900929" cy="1936050"/>
          </a:xfrm>
          <a:prstGeom prst="rect">
            <a:avLst/>
          </a:prstGeom>
        </p:spPr>
      </p:pic>
      <p:pic>
        <p:nvPicPr>
          <p:cNvPr id="7" name="Billede 6" descr="Screen Shot 2012-05-27 at 1.11.56 PM.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15976" y="4929007"/>
            <a:ext cx="6144417" cy="108343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8284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dirty="0"/>
          </a:p>
        </p:txBody>
      </p:sp>
      <p:sp>
        <p:nvSpPr>
          <p:cNvPr id="7" name="Tekstboks 6"/>
          <p:cNvSpPr txBox="1"/>
          <p:nvPr/>
        </p:nvSpPr>
        <p:spPr>
          <a:xfrm>
            <a:off x="1971445" y="505185"/>
            <a:ext cx="5459388" cy="923330"/>
          </a:xfrm>
          <a:prstGeom prst="rect">
            <a:avLst/>
          </a:prstGeom>
          <a:noFill/>
        </p:spPr>
        <p:txBody>
          <a:bodyPr wrap="square" rtlCol="0">
            <a:spAutoFit/>
          </a:bodyPr>
          <a:lstStyle/>
          <a:p>
            <a:r>
              <a:rPr lang="da-DK" dirty="0" smtClean="0">
                <a:solidFill>
                  <a:srgbClr val="FF0000"/>
                </a:solidFill>
              </a:rPr>
              <a:t>Pga. </a:t>
            </a:r>
            <a:r>
              <a:rPr lang="da-DK" dirty="0" smtClean="0">
                <a:solidFill>
                  <a:srgbClr val="FF0000"/>
                </a:solidFill>
              </a:rPr>
              <a:t>f</a:t>
            </a:r>
            <a:r>
              <a:rPr lang="da-DK" dirty="0" smtClean="0">
                <a:solidFill>
                  <a:srgbClr val="FF0000"/>
                </a:solidFill>
              </a:rPr>
              <a:t>ilens størrelse er videoen fjernet fra præsentation. Se </a:t>
            </a:r>
            <a:r>
              <a:rPr lang="da-DK" dirty="0" err="1" smtClean="0">
                <a:solidFill>
                  <a:srgbClr val="FF0000"/>
                </a:solidFill>
              </a:rPr>
              <a:t>YouTube-kanalen</a:t>
            </a:r>
            <a:r>
              <a:rPr lang="da-DK" dirty="0" smtClean="0">
                <a:solidFill>
                  <a:srgbClr val="FF0000"/>
                </a:solidFill>
              </a:rPr>
              <a:t> her: http://www.youtube.com/user/expedition206</a:t>
            </a:r>
            <a:endParaRPr lang="da-DK"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a-DK"/>
          </a:p>
        </p:txBody>
      </p:sp>
      <p:sp>
        <p:nvSpPr>
          <p:cNvPr id="3" name="Undertitel 2"/>
          <p:cNvSpPr>
            <a:spLocks noGrp="1"/>
          </p:cNvSpPr>
          <p:nvPr>
            <p:ph type="subTitle" idx="1"/>
          </p:nvPr>
        </p:nvSpPr>
        <p:spPr/>
        <p:txBody>
          <a:bodyPr/>
          <a:lstStyle/>
          <a:p>
            <a:endParaRPr lang="da-DK"/>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2290" name="Object 2" hidden="1"/>
          <p:cNvGraphicFramePr>
            <a:graphicFrameLocks noChangeAspect="1"/>
          </p:cNvGraphicFramePr>
          <p:nvPr>
            <p:custDataLst>
              <p:tags r:id="rId2"/>
            </p:custDataLst>
          </p:nvPr>
        </p:nvGraphicFramePr>
        <p:xfrm>
          <a:off x="0" y="0"/>
          <a:ext cx="158750" cy="158750"/>
        </p:xfrm>
        <a:graphic>
          <a:graphicData uri="http://schemas.openxmlformats.org/presentationml/2006/ole">
            <p:oleObj spid="_x0000_s155650" name="think-cell Slide" r:id="rId24" imgW="6350000" imgH="6350000" progId="">
              <p:embed/>
            </p:oleObj>
          </a:graphicData>
        </a:graphic>
      </p:graphicFrame>
      <p:sp>
        <p:nvSpPr>
          <p:cNvPr id="35" name="Rectangle 26"/>
          <p:cNvSpPr>
            <a:spLocks noChangeArrowheads="1"/>
          </p:cNvSpPr>
          <p:nvPr>
            <p:custDataLst>
              <p:tags r:id="rId3"/>
            </p:custDataLst>
          </p:nvPr>
        </p:nvSpPr>
        <p:spPr bwMode="auto">
          <a:xfrm>
            <a:off x="2258805" y="2453102"/>
            <a:ext cx="1462846" cy="1069768"/>
          </a:xfrm>
          <a:prstGeom prst="rect">
            <a:avLst/>
          </a:prstGeom>
          <a:solidFill>
            <a:schemeClr val="tx2"/>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r>
              <a:rPr lang="en-GB" dirty="0" smtClean="0">
                <a:solidFill>
                  <a:schemeClr val="bg1"/>
                </a:solidFill>
              </a:rPr>
              <a:t>Platform API </a:t>
            </a:r>
            <a:r>
              <a:rPr lang="en-GB" dirty="0">
                <a:solidFill>
                  <a:schemeClr val="bg1"/>
                </a:solidFill>
              </a:rPr>
              <a:t>Data Mining</a:t>
            </a:r>
          </a:p>
        </p:txBody>
      </p:sp>
      <p:sp>
        <p:nvSpPr>
          <p:cNvPr id="36" name="Rectangle 26"/>
          <p:cNvSpPr>
            <a:spLocks noChangeArrowheads="1"/>
          </p:cNvSpPr>
          <p:nvPr>
            <p:custDataLst>
              <p:tags r:id="rId4"/>
            </p:custDataLst>
          </p:nvPr>
        </p:nvSpPr>
        <p:spPr bwMode="auto">
          <a:xfrm>
            <a:off x="6916944" y="2450893"/>
            <a:ext cx="1462846" cy="1069768"/>
          </a:xfrm>
          <a:prstGeom prst="rect">
            <a:avLst/>
          </a:prstGeom>
          <a:solidFill>
            <a:schemeClr val="tx2"/>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r>
              <a:rPr lang="en-GB" dirty="0" smtClean="0">
                <a:solidFill>
                  <a:schemeClr val="bg1"/>
                </a:solidFill>
              </a:rPr>
              <a:t>Offline</a:t>
            </a:r>
            <a:endParaRPr lang="en-GB" dirty="0">
              <a:solidFill>
                <a:schemeClr val="bg1"/>
              </a:solidFill>
            </a:endParaRPr>
          </a:p>
        </p:txBody>
      </p:sp>
      <p:sp>
        <p:nvSpPr>
          <p:cNvPr id="37" name="Rectangle 26"/>
          <p:cNvSpPr>
            <a:spLocks noChangeArrowheads="1"/>
          </p:cNvSpPr>
          <p:nvPr>
            <p:custDataLst>
              <p:tags r:id="rId5"/>
            </p:custDataLst>
          </p:nvPr>
        </p:nvSpPr>
        <p:spPr bwMode="auto">
          <a:xfrm>
            <a:off x="697259" y="2448685"/>
            <a:ext cx="1462846" cy="1069768"/>
          </a:xfrm>
          <a:prstGeom prst="rect">
            <a:avLst/>
          </a:prstGeom>
          <a:solidFill>
            <a:schemeClr val="tx2"/>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r>
              <a:rPr lang="en-GB" dirty="0" smtClean="0">
                <a:solidFill>
                  <a:schemeClr val="bg1"/>
                </a:solidFill>
              </a:rPr>
              <a:t>Buzz tracking</a:t>
            </a:r>
          </a:p>
          <a:p>
            <a:pPr algn="ctr"/>
            <a:r>
              <a:rPr lang="en-GB" sz="1400" dirty="0" smtClean="0">
                <a:solidFill>
                  <a:schemeClr val="bg1"/>
                </a:solidFill>
              </a:rPr>
              <a:t>(real time)</a:t>
            </a:r>
            <a:endParaRPr lang="en-GB" sz="1400" dirty="0">
              <a:solidFill>
                <a:schemeClr val="bg1"/>
              </a:solidFill>
            </a:endParaRPr>
          </a:p>
        </p:txBody>
      </p:sp>
      <p:sp>
        <p:nvSpPr>
          <p:cNvPr id="38" name="Rectangle 26"/>
          <p:cNvSpPr>
            <a:spLocks noChangeArrowheads="1"/>
          </p:cNvSpPr>
          <p:nvPr>
            <p:custDataLst>
              <p:tags r:id="rId6"/>
            </p:custDataLst>
          </p:nvPr>
        </p:nvSpPr>
        <p:spPr bwMode="auto">
          <a:xfrm>
            <a:off x="695050" y="3617084"/>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Listen &amp; analyse</a:t>
            </a:r>
            <a:endParaRPr lang="en-GB" dirty="0">
              <a:solidFill>
                <a:schemeClr val="bg1"/>
              </a:solidFill>
            </a:endParaRPr>
          </a:p>
        </p:txBody>
      </p:sp>
      <p:sp>
        <p:nvSpPr>
          <p:cNvPr id="39" name="Rectangle 26"/>
          <p:cNvSpPr>
            <a:spLocks noChangeArrowheads="1"/>
          </p:cNvSpPr>
          <p:nvPr>
            <p:custDataLst>
              <p:tags r:id="rId7"/>
            </p:custDataLst>
          </p:nvPr>
        </p:nvSpPr>
        <p:spPr bwMode="auto">
          <a:xfrm>
            <a:off x="692842" y="4288530"/>
            <a:ext cx="1471680" cy="645698"/>
          </a:xfrm>
          <a:prstGeom prst="rect">
            <a:avLst/>
          </a:prstGeom>
          <a:solidFill>
            <a:schemeClr val="tx2">
              <a:lumMod val="75000"/>
            </a:schemeClr>
          </a:solidFill>
          <a:ln>
            <a:noFill/>
          </a:ln>
        </p:spPr>
        <p:txBody>
          <a:bodyPr anchor="ctr"/>
          <a:lstStyle/>
          <a:p>
            <a:pPr algn="ctr"/>
            <a:r>
              <a:rPr lang="en-GB" dirty="0" smtClean="0">
                <a:solidFill>
                  <a:schemeClr val="bg1"/>
                </a:solidFill>
              </a:rPr>
              <a:t>Share of voice</a:t>
            </a:r>
          </a:p>
        </p:txBody>
      </p:sp>
      <p:sp>
        <p:nvSpPr>
          <p:cNvPr id="40" name="Ligebenet trekant 39"/>
          <p:cNvSpPr/>
          <p:nvPr/>
        </p:nvSpPr>
        <p:spPr bwMode="auto">
          <a:xfrm>
            <a:off x="698535" y="1105080"/>
            <a:ext cx="7635875" cy="1280311"/>
          </a:xfrm>
          <a:prstGeom prst="triangle">
            <a:avLst/>
          </a:prstGeom>
          <a:solidFill>
            <a:schemeClr val="tx2">
              <a:lumMod val="75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defRPr/>
            </a:pPr>
            <a:r>
              <a:rPr lang="en-GB" b="1" dirty="0" smtClean="0">
                <a:solidFill>
                  <a:schemeClr val="bg1"/>
                </a:solidFill>
              </a:rPr>
              <a:t>Social insight and measurement </a:t>
            </a:r>
          </a:p>
          <a:p>
            <a:pPr>
              <a:defRPr/>
            </a:pPr>
            <a:r>
              <a:rPr lang="en-GB" sz="1400" dirty="0" smtClean="0">
                <a:solidFill>
                  <a:srgbClr val="FFFFFF"/>
                </a:solidFill>
              </a:rPr>
              <a:t>Strategic dashboard to gain insights on our brands and consumers </a:t>
            </a:r>
          </a:p>
          <a:p>
            <a:pPr>
              <a:defRPr/>
            </a:pPr>
            <a:r>
              <a:rPr lang="en-GB" sz="1400" dirty="0">
                <a:solidFill>
                  <a:srgbClr val="FFFFFF"/>
                </a:solidFill>
              </a:rPr>
              <a:t>a</a:t>
            </a:r>
            <a:r>
              <a:rPr lang="en-GB" sz="1400" dirty="0" smtClean="0">
                <a:solidFill>
                  <a:srgbClr val="FFFFFF"/>
                </a:solidFill>
              </a:rPr>
              <a:t>nd the performance of our social strategy and initiatives</a:t>
            </a:r>
          </a:p>
          <a:p>
            <a:pPr>
              <a:defRPr/>
            </a:pPr>
            <a:endParaRPr lang="en-GB" sz="1400" b="1" dirty="0">
              <a:solidFill>
                <a:srgbClr val="FFFFFF"/>
              </a:solidFill>
            </a:endParaRPr>
          </a:p>
        </p:txBody>
      </p:sp>
      <p:sp>
        <p:nvSpPr>
          <p:cNvPr id="41" name="Rectangle 26"/>
          <p:cNvSpPr>
            <a:spLocks noChangeArrowheads="1"/>
          </p:cNvSpPr>
          <p:nvPr>
            <p:custDataLst>
              <p:tags r:id="rId8"/>
            </p:custDataLst>
          </p:nvPr>
        </p:nvSpPr>
        <p:spPr bwMode="auto">
          <a:xfrm>
            <a:off x="3813728" y="2450893"/>
            <a:ext cx="1462846" cy="1069768"/>
          </a:xfrm>
          <a:prstGeom prst="rect">
            <a:avLst/>
          </a:prstGeom>
          <a:solidFill>
            <a:schemeClr val="tx2"/>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r>
              <a:rPr lang="en-GB" dirty="0" smtClean="0">
                <a:solidFill>
                  <a:schemeClr val="bg1"/>
                </a:solidFill>
              </a:rPr>
              <a:t>Campaign performance</a:t>
            </a:r>
            <a:endParaRPr lang="en-GB" dirty="0">
              <a:solidFill>
                <a:schemeClr val="bg1"/>
              </a:solidFill>
            </a:endParaRPr>
          </a:p>
        </p:txBody>
      </p:sp>
      <p:sp>
        <p:nvSpPr>
          <p:cNvPr id="43" name="Rectangle 26"/>
          <p:cNvSpPr>
            <a:spLocks noChangeArrowheads="1"/>
          </p:cNvSpPr>
          <p:nvPr>
            <p:custDataLst>
              <p:tags r:id="rId9"/>
            </p:custDataLst>
          </p:nvPr>
        </p:nvSpPr>
        <p:spPr bwMode="auto">
          <a:xfrm>
            <a:off x="3807102" y="3625919"/>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Content</a:t>
            </a:r>
            <a:endParaRPr lang="en-GB" dirty="0">
              <a:solidFill>
                <a:schemeClr val="bg1"/>
              </a:solidFill>
            </a:endParaRPr>
          </a:p>
        </p:txBody>
      </p:sp>
      <p:sp>
        <p:nvSpPr>
          <p:cNvPr id="44" name="Rectangle 26"/>
          <p:cNvSpPr>
            <a:spLocks noChangeArrowheads="1"/>
          </p:cNvSpPr>
          <p:nvPr>
            <p:custDataLst>
              <p:tags r:id="rId10"/>
            </p:custDataLst>
          </p:nvPr>
        </p:nvSpPr>
        <p:spPr bwMode="auto">
          <a:xfrm>
            <a:off x="3804894" y="4297364"/>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Ads</a:t>
            </a:r>
            <a:endParaRPr lang="en-GB" dirty="0">
              <a:solidFill>
                <a:schemeClr val="bg1"/>
              </a:solidFill>
            </a:endParaRPr>
          </a:p>
        </p:txBody>
      </p:sp>
      <p:sp>
        <p:nvSpPr>
          <p:cNvPr id="45" name="Rectangle 26"/>
          <p:cNvSpPr>
            <a:spLocks noChangeArrowheads="1"/>
          </p:cNvSpPr>
          <p:nvPr>
            <p:custDataLst>
              <p:tags r:id="rId11"/>
            </p:custDataLst>
          </p:nvPr>
        </p:nvSpPr>
        <p:spPr bwMode="auto">
          <a:xfrm>
            <a:off x="3813729" y="4968810"/>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Apps</a:t>
            </a:r>
          </a:p>
          <a:p>
            <a:pPr algn="ctr"/>
            <a:r>
              <a:rPr lang="en-GB" sz="1400" dirty="0" smtClean="0">
                <a:solidFill>
                  <a:schemeClr val="bg1"/>
                </a:solidFill>
              </a:rPr>
              <a:t>(Platform/device)</a:t>
            </a:r>
            <a:endParaRPr lang="en-GB" sz="1400" dirty="0">
              <a:solidFill>
                <a:schemeClr val="bg1"/>
              </a:solidFill>
            </a:endParaRPr>
          </a:p>
        </p:txBody>
      </p:sp>
      <p:sp>
        <p:nvSpPr>
          <p:cNvPr id="46" name="Rectangle 26"/>
          <p:cNvSpPr>
            <a:spLocks noChangeArrowheads="1"/>
          </p:cNvSpPr>
          <p:nvPr>
            <p:custDataLst>
              <p:tags r:id="rId12"/>
            </p:custDataLst>
          </p:nvPr>
        </p:nvSpPr>
        <p:spPr bwMode="auto">
          <a:xfrm>
            <a:off x="5370857" y="2450893"/>
            <a:ext cx="1462846" cy="1069768"/>
          </a:xfrm>
          <a:prstGeom prst="rect">
            <a:avLst/>
          </a:prstGeom>
          <a:solidFill>
            <a:schemeClr val="tx2"/>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r>
              <a:rPr lang="en-GB" dirty="0" smtClean="0">
                <a:solidFill>
                  <a:schemeClr val="bg1"/>
                </a:solidFill>
              </a:rPr>
              <a:t>Web analytic</a:t>
            </a:r>
            <a:endParaRPr lang="en-GB" dirty="0">
              <a:solidFill>
                <a:schemeClr val="bg1"/>
              </a:solidFill>
            </a:endParaRPr>
          </a:p>
        </p:txBody>
      </p:sp>
      <p:sp>
        <p:nvSpPr>
          <p:cNvPr id="47" name="Rectangle 26"/>
          <p:cNvSpPr>
            <a:spLocks noChangeArrowheads="1"/>
          </p:cNvSpPr>
          <p:nvPr>
            <p:custDataLst>
              <p:tags r:id="rId13"/>
            </p:custDataLst>
          </p:nvPr>
        </p:nvSpPr>
        <p:spPr bwMode="auto">
          <a:xfrm>
            <a:off x="2258807" y="3623710"/>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Social Profiling</a:t>
            </a:r>
            <a:endParaRPr lang="en-GB" dirty="0">
              <a:solidFill>
                <a:schemeClr val="bg1"/>
              </a:solidFill>
            </a:endParaRPr>
          </a:p>
        </p:txBody>
      </p:sp>
      <p:sp>
        <p:nvSpPr>
          <p:cNvPr id="49" name="Rectangle 26"/>
          <p:cNvSpPr>
            <a:spLocks noChangeArrowheads="1"/>
          </p:cNvSpPr>
          <p:nvPr>
            <p:custDataLst>
              <p:tags r:id="rId14"/>
            </p:custDataLst>
          </p:nvPr>
        </p:nvSpPr>
        <p:spPr bwMode="auto">
          <a:xfrm>
            <a:off x="5373067" y="3623710"/>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SEO</a:t>
            </a:r>
            <a:endParaRPr lang="en-GB" dirty="0">
              <a:solidFill>
                <a:schemeClr val="bg1"/>
              </a:solidFill>
            </a:endParaRPr>
          </a:p>
        </p:txBody>
      </p:sp>
      <p:sp>
        <p:nvSpPr>
          <p:cNvPr id="50" name="Rectangle 26"/>
          <p:cNvSpPr>
            <a:spLocks noChangeArrowheads="1"/>
          </p:cNvSpPr>
          <p:nvPr>
            <p:custDataLst>
              <p:tags r:id="rId15"/>
            </p:custDataLst>
          </p:nvPr>
        </p:nvSpPr>
        <p:spPr bwMode="auto">
          <a:xfrm>
            <a:off x="5370859" y="4295155"/>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Traffic</a:t>
            </a:r>
            <a:endParaRPr lang="en-GB" dirty="0">
              <a:solidFill>
                <a:schemeClr val="bg1"/>
              </a:solidFill>
            </a:endParaRPr>
          </a:p>
        </p:txBody>
      </p:sp>
      <p:sp>
        <p:nvSpPr>
          <p:cNvPr id="51" name="Rectangle 26"/>
          <p:cNvSpPr>
            <a:spLocks noChangeArrowheads="1"/>
          </p:cNvSpPr>
          <p:nvPr>
            <p:custDataLst>
              <p:tags r:id="rId16"/>
            </p:custDataLst>
          </p:nvPr>
        </p:nvSpPr>
        <p:spPr bwMode="auto">
          <a:xfrm>
            <a:off x="5379694" y="4966601"/>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Benchmark</a:t>
            </a:r>
            <a:endParaRPr lang="en-GB" dirty="0">
              <a:solidFill>
                <a:schemeClr val="bg1"/>
              </a:solidFill>
            </a:endParaRPr>
          </a:p>
        </p:txBody>
      </p:sp>
      <p:sp>
        <p:nvSpPr>
          <p:cNvPr id="53" name="Rectangle 26"/>
          <p:cNvSpPr>
            <a:spLocks noChangeArrowheads="1"/>
          </p:cNvSpPr>
          <p:nvPr>
            <p:custDataLst>
              <p:tags r:id="rId17"/>
            </p:custDataLst>
          </p:nvPr>
        </p:nvSpPr>
        <p:spPr bwMode="auto">
          <a:xfrm>
            <a:off x="6916945" y="3621501"/>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Sales</a:t>
            </a:r>
            <a:endParaRPr lang="en-GB" dirty="0">
              <a:solidFill>
                <a:schemeClr val="bg1"/>
              </a:solidFill>
            </a:endParaRPr>
          </a:p>
        </p:txBody>
      </p:sp>
      <p:sp>
        <p:nvSpPr>
          <p:cNvPr id="54" name="Rectangle 26"/>
          <p:cNvSpPr>
            <a:spLocks noChangeArrowheads="1"/>
          </p:cNvSpPr>
          <p:nvPr>
            <p:custDataLst>
              <p:tags r:id="rId18"/>
            </p:custDataLst>
          </p:nvPr>
        </p:nvSpPr>
        <p:spPr bwMode="auto">
          <a:xfrm>
            <a:off x="6914737" y="4292946"/>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Reputation</a:t>
            </a:r>
            <a:endParaRPr lang="en-GB" dirty="0">
              <a:solidFill>
                <a:schemeClr val="bg1"/>
              </a:solidFill>
            </a:endParaRPr>
          </a:p>
        </p:txBody>
      </p:sp>
      <p:sp>
        <p:nvSpPr>
          <p:cNvPr id="55" name="Rectangle 26"/>
          <p:cNvSpPr>
            <a:spLocks noChangeArrowheads="1"/>
          </p:cNvSpPr>
          <p:nvPr>
            <p:custDataLst>
              <p:tags r:id="rId19"/>
            </p:custDataLst>
          </p:nvPr>
        </p:nvSpPr>
        <p:spPr bwMode="auto">
          <a:xfrm>
            <a:off x="6923572" y="4964392"/>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Loyalty</a:t>
            </a:r>
            <a:endParaRPr lang="en-GB" dirty="0">
              <a:solidFill>
                <a:schemeClr val="bg1"/>
              </a:solidFill>
            </a:endParaRPr>
          </a:p>
        </p:txBody>
      </p:sp>
      <p:sp>
        <p:nvSpPr>
          <p:cNvPr id="56" name="Rectangle 26"/>
          <p:cNvSpPr>
            <a:spLocks noChangeArrowheads="1"/>
          </p:cNvSpPr>
          <p:nvPr>
            <p:custDataLst>
              <p:tags r:id="rId20"/>
            </p:custDataLst>
          </p:nvPr>
        </p:nvSpPr>
        <p:spPr bwMode="auto">
          <a:xfrm>
            <a:off x="2256599" y="4306197"/>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Trend mining</a:t>
            </a:r>
            <a:endParaRPr lang="en-GB" dirty="0">
              <a:solidFill>
                <a:schemeClr val="bg1"/>
              </a:solidFill>
            </a:endParaRPr>
          </a:p>
        </p:txBody>
      </p:sp>
      <p:sp>
        <p:nvSpPr>
          <p:cNvPr id="22" name="Rectangle 26"/>
          <p:cNvSpPr>
            <a:spLocks noChangeArrowheads="1"/>
          </p:cNvSpPr>
          <p:nvPr>
            <p:custDataLst>
              <p:tags r:id="rId21"/>
            </p:custDataLst>
          </p:nvPr>
        </p:nvSpPr>
        <p:spPr bwMode="auto">
          <a:xfrm>
            <a:off x="2273883" y="4985486"/>
            <a:ext cx="1469471" cy="645698"/>
          </a:xfrm>
          <a:prstGeom prst="rect">
            <a:avLst/>
          </a:prstGeom>
          <a:solidFill>
            <a:schemeClr val="tx2">
              <a:lumMod val="75000"/>
            </a:schemeClr>
          </a:solidFill>
          <a:ln>
            <a:noFill/>
          </a:ln>
        </p:spPr>
        <p:txBody>
          <a:bodyPr anchor="ctr"/>
          <a:lstStyle/>
          <a:p>
            <a:pPr algn="ctr"/>
            <a:r>
              <a:rPr lang="en-GB" dirty="0" smtClean="0">
                <a:solidFill>
                  <a:schemeClr val="bg1"/>
                </a:solidFill>
              </a:rPr>
              <a:t>Insights</a:t>
            </a:r>
            <a:endParaRPr lang="en-GB" dirty="0">
              <a:solidFill>
                <a:schemeClr val="bg1"/>
              </a:solidFill>
            </a:endParaRPr>
          </a:p>
        </p:txBody>
      </p:sp>
      <p:sp>
        <p:nvSpPr>
          <p:cNvPr id="23" name="Rectangle 26"/>
          <p:cNvSpPr>
            <a:spLocks noChangeArrowheads="1"/>
          </p:cNvSpPr>
          <p:nvPr>
            <p:custDataLst>
              <p:tags r:id="rId22"/>
            </p:custDataLst>
          </p:nvPr>
        </p:nvSpPr>
        <p:spPr bwMode="auto">
          <a:xfrm>
            <a:off x="696614" y="4954309"/>
            <a:ext cx="1471680" cy="645698"/>
          </a:xfrm>
          <a:prstGeom prst="rect">
            <a:avLst/>
          </a:prstGeom>
          <a:solidFill>
            <a:schemeClr val="tx2">
              <a:lumMod val="75000"/>
            </a:schemeClr>
          </a:solidFill>
          <a:ln>
            <a:noFill/>
          </a:ln>
        </p:spPr>
        <p:txBody>
          <a:bodyPr anchor="ctr"/>
          <a:lstStyle/>
          <a:p>
            <a:pPr algn="ctr"/>
            <a:r>
              <a:rPr lang="en-GB" dirty="0" smtClean="0">
                <a:solidFill>
                  <a:schemeClr val="bg1"/>
                </a:solidFill>
              </a:rPr>
              <a:t>Reputation</a:t>
            </a:r>
          </a:p>
        </p:txBody>
      </p:sp>
      <p:sp>
        <p:nvSpPr>
          <p:cNvPr id="2" name="Ellipse 1"/>
          <p:cNvSpPr/>
          <p:nvPr/>
        </p:nvSpPr>
        <p:spPr>
          <a:xfrm>
            <a:off x="608023" y="1202388"/>
            <a:ext cx="5039841" cy="5160810"/>
          </a:xfrm>
          <a:prstGeom prst="ellipse">
            <a:avLst/>
          </a:prstGeom>
          <a:solidFill>
            <a:schemeClr val="bg1">
              <a:alpha val="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5983925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Billede 2" descr="Screen Shot 2012-05-27 at 1.53.15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2395" y="4760760"/>
            <a:ext cx="7239000" cy="800100"/>
          </a:xfrm>
          <a:prstGeom prst="rect">
            <a:avLst/>
          </a:prstGeom>
        </p:spPr>
      </p:pic>
      <p:pic>
        <p:nvPicPr>
          <p:cNvPr id="4" name="Billede 3" descr="Screen Shot 2012-05-27 at 1.54.01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6470" y="974633"/>
            <a:ext cx="7010646" cy="345663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662508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lede 3" descr="Screen Shot 2012-05-27 at 2.04.46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83743" y="513378"/>
            <a:ext cx="4914857" cy="3892768"/>
          </a:xfrm>
          <a:prstGeom prst="rect">
            <a:avLst/>
          </a:prstGeom>
        </p:spPr>
      </p:pic>
      <p:pic>
        <p:nvPicPr>
          <p:cNvPr id="5" name="Billede 4" descr="Screen Shot 2012-05-27 at 2.05.30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74782" y="3580142"/>
            <a:ext cx="1928514" cy="2877625"/>
          </a:xfrm>
          <a:prstGeom prst="rect">
            <a:avLst/>
          </a:prstGeom>
        </p:spPr>
      </p:pic>
      <p:pic>
        <p:nvPicPr>
          <p:cNvPr id="6" name="Billede 5" descr="Screen Shot 2012-05-27 at 2.06.06 PM.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04305" y="1400306"/>
            <a:ext cx="3078257" cy="437689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6623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lede 1" descr="Screen Shot 2012-05-27 at 1.59.42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80790" y="2188407"/>
            <a:ext cx="4321120" cy="2499552"/>
          </a:xfrm>
          <a:prstGeom prst="rect">
            <a:avLst/>
          </a:prstGeom>
        </p:spPr>
      </p:pic>
      <p:pic>
        <p:nvPicPr>
          <p:cNvPr id="3" name="Billede 2" descr="Screen Shot 2012-05-27 at 2.10.41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88957" y="1174948"/>
            <a:ext cx="3048000" cy="6223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70641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lede 1" descr="Screen Shot 2012-05-27 at 2.29.16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7471" y="513379"/>
            <a:ext cx="3857768" cy="5952832"/>
          </a:xfrm>
          <a:prstGeom prst="rect">
            <a:avLst/>
          </a:prstGeom>
        </p:spPr>
      </p:pic>
      <p:pic>
        <p:nvPicPr>
          <p:cNvPr id="3" name="Billede 2" descr="Screen Shot 2012-05-27 at 2.29.52 P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24045" y="513377"/>
            <a:ext cx="3750425" cy="595894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706419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lede 1" descr="Screen Shot 2012-05-27 at 2.34.13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5581" y="240800"/>
            <a:ext cx="3677409" cy="6081868"/>
          </a:xfrm>
          <a:prstGeom prst="rect">
            <a:avLst/>
          </a:prstGeom>
        </p:spPr>
      </p:pic>
      <p:pic>
        <p:nvPicPr>
          <p:cNvPr id="3" name="Billede 2" descr="Screen Shot 2012-05-27 at 2.34.13 PM.pn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9501"/>
          <a:stretch/>
        </p:blipFill>
        <p:spPr>
          <a:xfrm>
            <a:off x="4162711" y="2458814"/>
            <a:ext cx="4981289" cy="168874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33628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Billede 1" descr="MostAdaptableToChange.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861616" y="400062"/>
            <a:ext cx="3150738" cy="2363053"/>
          </a:xfrm>
          <a:prstGeom prst="rect">
            <a:avLst/>
          </a:prstGeom>
        </p:spPr>
      </p:pic>
      <p:pic>
        <p:nvPicPr>
          <p:cNvPr id="3" name="Billede 2"/>
          <p:cNvPicPr>
            <a:picLocks noChangeAspect="1"/>
          </p:cNvPicPr>
          <p:nvPr/>
        </p:nvPicPr>
        <p:blipFill>
          <a:blip r:embed="rId3"/>
          <a:stretch>
            <a:fillRect/>
          </a:stretch>
        </p:blipFill>
        <p:spPr>
          <a:xfrm>
            <a:off x="2296971" y="2808153"/>
            <a:ext cx="1575995" cy="2395512"/>
          </a:xfrm>
          <a:prstGeom prst="rect">
            <a:avLst/>
          </a:prstGeom>
        </p:spPr>
      </p:pic>
      <p:sp>
        <p:nvSpPr>
          <p:cNvPr id="4" name="Tekstfelt 3"/>
          <p:cNvSpPr txBox="1"/>
          <p:nvPr/>
        </p:nvSpPr>
        <p:spPr>
          <a:xfrm>
            <a:off x="795434" y="5401264"/>
            <a:ext cx="7633373" cy="369332"/>
          </a:xfrm>
          <a:prstGeom prst="rect">
            <a:avLst/>
          </a:prstGeom>
          <a:noFill/>
        </p:spPr>
        <p:txBody>
          <a:bodyPr wrap="square" rtlCol="0">
            <a:spAutoFit/>
          </a:bodyPr>
          <a:lstStyle/>
          <a:p>
            <a:r>
              <a:rPr lang="en-GB" dirty="0" smtClean="0"/>
              <a:t>725+ inspirational articles on social business @ </a:t>
            </a:r>
            <a:r>
              <a:rPr lang="en-GB" dirty="0" err="1"/>
              <a:t>M</a:t>
            </a:r>
            <a:r>
              <a:rPr lang="en-GB" dirty="0" err="1" smtClean="0"/>
              <a:t>indjumpers.com</a:t>
            </a:r>
            <a:r>
              <a:rPr lang="en-GB" dirty="0" smtClean="0"/>
              <a:t>/blog</a:t>
            </a:r>
            <a:endParaRPr lang="en-GB" dirty="0"/>
          </a:p>
        </p:txBody>
      </p:sp>
      <p:pic>
        <p:nvPicPr>
          <p:cNvPr id="5" name="Billede 4"/>
          <p:cNvPicPr>
            <a:picLocks noChangeAspect="1"/>
          </p:cNvPicPr>
          <p:nvPr/>
        </p:nvPicPr>
        <p:blipFill>
          <a:blip r:embed="rId4"/>
          <a:stretch>
            <a:fillRect/>
          </a:stretch>
        </p:blipFill>
        <p:spPr>
          <a:xfrm>
            <a:off x="4792940" y="2806185"/>
            <a:ext cx="1653858" cy="238628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630528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Billede 2" descr="logo.png"/>
          <p:cNvPicPr>
            <a:picLocks noChangeAspect="1"/>
          </p:cNvPicPr>
          <p:nvPr/>
        </p:nvPicPr>
        <p:blipFill>
          <a:blip r:embed="rId2"/>
          <a:stretch>
            <a:fillRect/>
          </a:stretch>
        </p:blipFill>
        <p:spPr>
          <a:xfrm>
            <a:off x="1714500" y="1762611"/>
            <a:ext cx="5715000" cy="1295400"/>
          </a:xfrm>
          <a:prstGeom prst="rect">
            <a:avLst/>
          </a:prstGeom>
        </p:spPr>
      </p:pic>
      <p:sp>
        <p:nvSpPr>
          <p:cNvPr id="4" name="Tekstboks 3"/>
          <p:cNvSpPr txBox="1"/>
          <p:nvPr/>
        </p:nvSpPr>
        <p:spPr>
          <a:xfrm>
            <a:off x="2700223" y="3569679"/>
            <a:ext cx="3650106" cy="923330"/>
          </a:xfrm>
          <a:prstGeom prst="rect">
            <a:avLst/>
          </a:prstGeom>
          <a:noFill/>
        </p:spPr>
        <p:txBody>
          <a:bodyPr wrap="square" rtlCol="0">
            <a:spAutoFit/>
          </a:bodyPr>
          <a:lstStyle/>
          <a:p>
            <a:pPr algn="ctr"/>
            <a:r>
              <a:rPr lang="da-DK" sz="5400" dirty="0" smtClean="0">
                <a:solidFill>
                  <a:srgbClr val="FF0000"/>
                </a:solidFill>
                <a:latin typeface="Berthold Akzidenz Grotesk BE Extra Bold Condensed"/>
              </a:rPr>
              <a:t>Frokost</a:t>
            </a:r>
            <a:endParaRPr lang="da-DK" sz="5400" dirty="0">
              <a:solidFill>
                <a:srgbClr val="FF0000"/>
              </a:solidFill>
              <a:latin typeface="Berthold Akzidenz Grotesk BE Extra Bold Condense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478619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Billede 2" descr="logo.png"/>
          <p:cNvPicPr>
            <a:picLocks noChangeAspect="1"/>
          </p:cNvPicPr>
          <p:nvPr/>
        </p:nvPicPr>
        <p:blipFill>
          <a:blip r:embed="rId2"/>
          <a:stretch>
            <a:fillRect/>
          </a:stretch>
        </p:blipFill>
        <p:spPr>
          <a:xfrm>
            <a:off x="1714500" y="1762611"/>
            <a:ext cx="5715000" cy="1295400"/>
          </a:xfrm>
          <a:prstGeom prst="rect">
            <a:avLst/>
          </a:prstGeom>
        </p:spPr>
      </p:pic>
      <p:sp>
        <p:nvSpPr>
          <p:cNvPr id="4" name="Tekstboks 3"/>
          <p:cNvSpPr txBox="1"/>
          <p:nvPr/>
        </p:nvSpPr>
        <p:spPr>
          <a:xfrm>
            <a:off x="2700223" y="3085490"/>
            <a:ext cx="3650106" cy="923330"/>
          </a:xfrm>
          <a:prstGeom prst="rect">
            <a:avLst/>
          </a:prstGeom>
          <a:noFill/>
        </p:spPr>
        <p:txBody>
          <a:bodyPr wrap="square" rtlCol="0">
            <a:spAutoFit/>
          </a:bodyPr>
          <a:lstStyle/>
          <a:p>
            <a:pPr algn="ctr"/>
            <a:r>
              <a:rPr lang="da-DK" sz="5400" dirty="0" smtClean="0">
                <a:solidFill>
                  <a:srgbClr val="FF0000"/>
                </a:solidFill>
                <a:latin typeface="Berthold Akzidenz Grotesk BE Extra Bold Condensed"/>
              </a:rPr>
              <a:t>Paneldebat</a:t>
            </a:r>
            <a:endParaRPr lang="da-DK" sz="5400" dirty="0">
              <a:solidFill>
                <a:srgbClr val="FF0000"/>
              </a:solidFill>
              <a:latin typeface="Berthold Akzidenz Grotesk BE Extra Bold Condensed"/>
            </a:endParaRPr>
          </a:p>
        </p:txBody>
      </p:sp>
      <p:pic>
        <p:nvPicPr>
          <p:cNvPr id="5" name="Billede 4" descr="Danske Bank.png"/>
          <p:cNvPicPr>
            <a:picLocks noChangeAspect="1"/>
          </p:cNvPicPr>
          <p:nvPr/>
        </p:nvPicPr>
        <p:blipFill>
          <a:blip r:embed="rId3"/>
          <a:stretch>
            <a:fillRect/>
          </a:stretch>
        </p:blipFill>
        <p:spPr>
          <a:xfrm>
            <a:off x="405018" y="4493008"/>
            <a:ext cx="2618964" cy="853103"/>
          </a:xfrm>
          <a:prstGeom prst="rect">
            <a:avLst/>
          </a:prstGeom>
        </p:spPr>
      </p:pic>
      <p:pic>
        <p:nvPicPr>
          <p:cNvPr id="6" name="Billede 5" descr="carlsberg-group_rgb_small.jpg"/>
          <p:cNvPicPr>
            <a:picLocks noChangeAspect="1"/>
          </p:cNvPicPr>
          <p:nvPr/>
        </p:nvPicPr>
        <p:blipFill>
          <a:blip r:embed="rId4"/>
          <a:stretch>
            <a:fillRect/>
          </a:stretch>
        </p:blipFill>
        <p:spPr>
          <a:xfrm>
            <a:off x="3413043" y="4493008"/>
            <a:ext cx="2589308" cy="1446541"/>
          </a:xfrm>
          <a:prstGeom prst="rect">
            <a:avLst/>
          </a:prstGeom>
        </p:spPr>
      </p:pic>
      <p:pic>
        <p:nvPicPr>
          <p:cNvPr id="7" name="Billede 6" descr="lego_logo_small.jpg"/>
          <p:cNvPicPr>
            <a:picLocks noChangeAspect="1"/>
          </p:cNvPicPr>
          <p:nvPr/>
        </p:nvPicPr>
        <p:blipFill>
          <a:blip r:embed="rId5"/>
          <a:stretch>
            <a:fillRect/>
          </a:stretch>
        </p:blipFill>
        <p:spPr>
          <a:xfrm>
            <a:off x="6808081" y="4008820"/>
            <a:ext cx="1930729" cy="193072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4786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6" name="Tekstboks 5"/>
          <p:cNvSpPr txBox="1"/>
          <p:nvPr/>
        </p:nvSpPr>
        <p:spPr>
          <a:xfrm>
            <a:off x="2123095" y="635434"/>
            <a:ext cx="4758007" cy="923330"/>
          </a:xfrm>
          <a:prstGeom prst="rect">
            <a:avLst/>
          </a:prstGeom>
          <a:noFill/>
        </p:spPr>
        <p:txBody>
          <a:bodyPr wrap="square" rtlCol="0">
            <a:spAutoFit/>
          </a:bodyPr>
          <a:lstStyle/>
          <a:p>
            <a:r>
              <a:rPr lang="da-DK" dirty="0" smtClean="0">
                <a:solidFill>
                  <a:srgbClr val="FF0000"/>
                </a:solidFill>
              </a:rPr>
              <a:t>Pga. filens størrelse er videoen fjernet </a:t>
            </a:r>
            <a:r>
              <a:rPr lang="da-DK" dirty="0" smtClean="0">
                <a:solidFill>
                  <a:srgbClr val="FF0000"/>
                </a:solidFill>
              </a:rPr>
              <a:t>fra præsentationen – se den</a:t>
            </a:r>
            <a:r>
              <a:rPr lang="da-DK" dirty="0" smtClean="0">
                <a:solidFill>
                  <a:srgbClr val="FF0000"/>
                </a:solidFill>
              </a:rPr>
              <a:t> i stedet her</a:t>
            </a:r>
            <a:r>
              <a:rPr lang="da-DK" dirty="0" smtClean="0">
                <a:solidFill>
                  <a:srgbClr val="FF0000"/>
                </a:solidFill>
              </a:rPr>
              <a:t>: http://www.youtube.com/watch?v=QRcqrz2LB30</a:t>
            </a:r>
            <a:r>
              <a:rPr lang="da-DK" dirty="0" smtClean="0"/>
              <a:t>.</a:t>
            </a:r>
            <a:endParaRPr lang="da-DK" dirty="0"/>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Bildobjekt 7" descr="Bild08.jpg"/>
          <p:cNvPicPr>
            <a:picLocks noChangeAspect="1"/>
          </p:cNvPicPr>
          <p:nvPr/>
        </p:nvPicPr>
        <p:blipFill>
          <a:blip r:embed="rId3"/>
          <a:stretch>
            <a:fillRect/>
          </a:stretch>
        </p:blipFill>
        <p:spPr>
          <a:xfrm>
            <a:off x="0" y="0"/>
            <a:ext cx="9144000" cy="6858000"/>
          </a:xfrm>
          <a:prstGeom prst="rect">
            <a:avLst/>
          </a:prstGeom>
        </p:spPr>
      </p:pic>
      <p:sp>
        <p:nvSpPr>
          <p:cNvPr id="5" name="textruta 4"/>
          <p:cNvSpPr txBox="1"/>
          <p:nvPr/>
        </p:nvSpPr>
        <p:spPr>
          <a:xfrm>
            <a:off x="63500" y="5698460"/>
            <a:ext cx="9080500" cy="1264065"/>
          </a:xfrm>
          <a:prstGeom prst="rect">
            <a:avLst/>
          </a:prstGeom>
          <a:noFill/>
        </p:spPr>
        <p:txBody>
          <a:bodyPr wrap="square" lIns="0" tIns="46800" rIns="0" bIns="46800" rtlCol="0">
            <a:spAutoFit/>
          </a:bodyPr>
          <a:lstStyle/>
          <a:p>
            <a:r>
              <a:rPr lang="en-US" sz="7600" b="1" dirty="0" smtClean="0">
                <a:solidFill>
                  <a:srgbClr val="FFFFFF"/>
                </a:solidFill>
                <a:latin typeface="Akzidenz Grotesk BE Md"/>
                <a:cs typeface="Akzidenz Grotesk BE Md"/>
              </a:rPr>
              <a:t>MY FRIENDS</a:t>
            </a:r>
            <a:endParaRPr lang="sv-SE" sz="7600" b="1" dirty="0">
              <a:solidFill>
                <a:srgbClr val="FFFFFF"/>
              </a:solidFill>
              <a:latin typeface="Akzidenz Grotesk BE Md"/>
              <a:cs typeface="Akzidenz Grotesk BE Md"/>
            </a:endParaRPr>
          </a:p>
        </p:txBody>
      </p:sp>
      <p:sp>
        <p:nvSpPr>
          <p:cNvPr id="6" name="textruta 5"/>
          <p:cNvSpPr txBox="1"/>
          <p:nvPr/>
        </p:nvSpPr>
        <p:spPr>
          <a:xfrm>
            <a:off x="101600" y="4526486"/>
            <a:ext cx="9042400" cy="569003"/>
          </a:xfrm>
          <a:prstGeom prst="rect">
            <a:avLst/>
          </a:prstGeom>
          <a:noFill/>
        </p:spPr>
        <p:txBody>
          <a:bodyPr wrap="square" lIns="0" tIns="46800" rIns="0" bIns="46800" rtlCol="0">
            <a:spAutoFit/>
          </a:bodyPr>
          <a:lstStyle/>
          <a:p>
            <a:pPr>
              <a:lnSpc>
                <a:spcPts val="3700"/>
              </a:lnSpc>
            </a:pPr>
            <a:r>
              <a:rPr lang="en-US" sz="4500" b="1" dirty="0" smtClean="0">
                <a:solidFill>
                  <a:srgbClr val="FFFFFF"/>
                </a:solidFill>
                <a:latin typeface="Akzidenz Grotesk BE Md"/>
                <a:cs typeface="Akzidenz Grotesk BE Md"/>
              </a:rPr>
              <a:t>I GET BY WITH</a:t>
            </a:r>
            <a:endParaRPr lang="sv-SE" sz="4500" b="1" dirty="0">
              <a:solidFill>
                <a:srgbClr val="FFFFFF"/>
              </a:solidFill>
              <a:latin typeface="Akzidenz Grotesk BE Md"/>
              <a:cs typeface="Akzidenz Grotesk BE Md"/>
            </a:endParaRPr>
          </a:p>
        </p:txBody>
      </p:sp>
      <p:sp>
        <p:nvSpPr>
          <p:cNvPr id="7" name="textruta 6"/>
          <p:cNvSpPr txBox="1"/>
          <p:nvPr/>
        </p:nvSpPr>
        <p:spPr>
          <a:xfrm>
            <a:off x="114300" y="5035020"/>
            <a:ext cx="9029700" cy="1056188"/>
          </a:xfrm>
          <a:prstGeom prst="rect">
            <a:avLst/>
          </a:prstGeom>
          <a:noFill/>
        </p:spPr>
        <p:txBody>
          <a:bodyPr wrap="square" lIns="0" tIns="46800" rIns="0" bIns="46800" rtlCol="0">
            <a:spAutoFit/>
          </a:bodyPr>
          <a:lstStyle/>
          <a:p>
            <a:pPr>
              <a:lnSpc>
                <a:spcPts val="3700"/>
              </a:lnSpc>
            </a:pPr>
            <a:r>
              <a:rPr lang="en-US" sz="4500" b="1" dirty="0" smtClean="0">
                <a:solidFill>
                  <a:srgbClr val="FFFFFF"/>
                </a:solidFill>
                <a:latin typeface="Akzidenz Grotesk BE Md"/>
                <a:cs typeface="Akzidenz Grotesk BE Md"/>
              </a:rPr>
              <a:t>A LITTLE HELP </a:t>
            </a:r>
          </a:p>
          <a:p>
            <a:pPr>
              <a:lnSpc>
                <a:spcPts val="3700"/>
              </a:lnSpc>
            </a:pPr>
            <a:r>
              <a:rPr lang="en-US" sz="4500" b="1" dirty="0" smtClean="0">
                <a:solidFill>
                  <a:srgbClr val="FFFFFF"/>
                </a:solidFill>
                <a:latin typeface="Akzidenz Grotesk BE Md"/>
                <a:cs typeface="Akzidenz Grotesk BE Md"/>
              </a:rPr>
              <a:t>FROM</a:t>
            </a:r>
            <a:endParaRPr lang="sv-SE" sz="45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Bildobjekt 6" descr="Bild010.jpg"/>
          <p:cNvPicPr>
            <a:picLocks noChangeAspect="1"/>
          </p:cNvPicPr>
          <p:nvPr/>
        </p:nvPicPr>
        <p:blipFill>
          <a:blip r:embed="rId3"/>
          <a:stretch>
            <a:fillRect/>
          </a:stretch>
        </p:blipFill>
        <p:spPr>
          <a:xfrm>
            <a:off x="-33866" y="0"/>
            <a:ext cx="9177866" cy="6858000"/>
          </a:xfrm>
          <a:prstGeom prst="rect">
            <a:avLst/>
          </a:prstGeom>
        </p:spPr>
      </p:pic>
      <p:sp>
        <p:nvSpPr>
          <p:cNvPr id="5" name="textruta 4"/>
          <p:cNvSpPr txBox="1"/>
          <p:nvPr/>
        </p:nvSpPr>
        <p:spPr>
          <a:xfrm>
            <a:off x="67734" y="-198966"/>
            <a:ext cx="9076266" cy="1341009"/>
          </a:xfrm>
          <a:prstGeom prst="rect">
            <a:avLst/>
          </a:prstGeom>
          <a:noFill/>
        </p:spPr>
        <p:txBody>
          <a:bodyPr wrap="square" lIns="0" tIns="46800" rIns="0" bIns="46800" rtlCol="0">
            <a:spAutoFit/>
          </a:bodyPr>
          <a:lstStyle/>
          <a:p>
            <a:r>
              <a:rPr lang="en-US" sz="8100" b="1" dirty="0" smtClean="0">
                <a:solidFill>
                  <a:srgbClr val="FFFFFF"/>
                </a:solidFill>
                <a:latin typeface="Akzidenz Grotesk BE Md"/>
                <a:cs typeface="Akzidenz Grotesk BE Md"/>
              </a:rPr>
              <a:t>CUSTOMIZE</a:t>
            </a:r>
            <a:endParaRPr lang="sv-SE" sz="8100" b="1" dirty="0">
              <a:solidFill>
                <a:srgbClr val="FFFFFF"/>
              </a:solidFill>
              <a:latin typeface="Akzidenz Grotesk BE Md"/>
              <a:cs typeface="Akzidenz Grotesk BE Md"/>
            </a:endParaRPr>
          </a:p>
        </p:txBody>
      </p:sp>
      <p:sp>
        <p:nvSpPr>
          <p:cNvPr id="6" name="textruta 5"/>
          <p:cNvSpPr txBox="1"/>
          <p:nvPr/>
        </p:nvSpPr>
        <p:spPr>
          <a:xfrm>
            <a:off x="67734" y="766237"/>
            <a:ext cx="9076266" cy="894733"/>
          </a:xfrm>
          <a:prstGeom prst="rect">
            <a:avLst/>
          </a:prstGeom>
          <a:noFill/>
        </p:spPr>
        <p:txBody>
          <a:bodyPr wrap="square" lIns="0" tIns="46800" rIns="0" bIns="46800" rtlCol="0">
            <a:spAutoFit/>
          </a:bodyPr>
          <a:lstStyle/>
          <a:p>
            <a:r>
              <a:rPr lang="en-US" sz="5200" b="1" dirty="0" smtClean="0">
                <a:solidFill>
                  <a:srgbClr val="FFFFFF"/>
                </a:solidFill>
                <a:latin typeface="Akzidenz Grotesk BE Md"/>
                <a:cs typeface="Akzidenz Grotesk BE Md"/>
              </a:rPr>
              <a:t>THIS!</a:t>
            </a:r>
            <a:endParaRPr lang="sv-SE" sz="52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228" fill="hold">
                                          <p:stCondLst>
                                            <p:cond delay="0"/>
                                          </p:stCondLst>
                                        </p:cTn>
                                        <p:tgtEl>
                                          <p:spTgt spid="5"/>
                                        </p:tgtEl>
                                        <p:attrNameLst>
                                          <p:attrName>style.rotation</p:attrName>
                                        </p:attrNameLst>
                                      </p:cBhvr>
                                      <p:to>
                                        <p:strVal val="-45.0"/>
                                      </p:to>
                                    </p:set>
                                    <p:anim calcmode="lin" valueType="num">
                                      <p:cBhvr>
                                        <p:cTn id="8" dur="228" fill="hold">
                                          <p:stCondLst>
                                            <p:cond delay="228"/>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500"/>
                            </p:stCondLst>
                            <p:childTnLst>
                              <p:par>
                                <p:cTn id="13" presetID="38" presetClass="entr" presetSubtype="0" accel="50000" fill="hold" grpId="0" nodeType="afterEffect">
                                  <p:stCondLst>
                                    <p:cond delay="0"/>
                                  </p:stCondLst>
                                  <p:iterate type="lt">
                                    <p:tmPct val="50000"/>
                                  </p:iterate>
                                  <p:childTnLst>
                                    <p:set>
                                      <p:cBhvr>
                                        <p:cTn id="14" dur="1" fill="hold">
                                          <p:stCondLst>
                                            <p:cond delay="0"/>
                                          </p:stCondLst>
                                        </p:cTn>
                                        <p:tgtEl>
                                          <p:spTgt spid="6"/>
                                        </p:tgtEl>
                                        <p:attrNameLst>
                                          <p:attrName>style.visibility</p:attrName>
                                        </p:attrNameLst>
                                      </p:cBhvr>
                                      <p:to>
                                        <p:strVal val="visible"/>
                                      </p:to>
                                    </p:set>
                                    <p:set>
                                      <p:cBhvr>
                                        <p:cTn id="15" dur="228" fill="hold">
                                          <p:stCondLst>
                                            <p:cond delay="0"/>
                                          </p:stCondLst>
                                        </p:cTn>
                                        <p:tgtEl>
                                          <p:spTgt spid="6"/>
                                        </p:tgtEl>
                                        <p:attrNameLst>
                                          <p:attrName>style.rotation</p:attrName>
                                        </p:attrNameLst>
                                      </p:cBhvr>
                                      <p:to>
                                        <p:strVal val="-45.0"/>
                                      </p:to>
                                    </p:set>
                                    <p:anim calcmode="lin" valueType="num">
                                      <p:cBhvr>
                                        <p:cTn id="16" dur="228" fill="hold">
                                          <p:stCondLst>
                                            <p:cond delay="22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7" dur="22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8" dur="78" decel="50000" autoRev="1" fill="hold">
                                          <p:stCondLst>
                                            <p:cond delay="22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9"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Bildobjekt 7" descr="Bild06.jpg"/>
          <p:cNvPicPr>
            <a:picLocks noChangeAspect="1"/>
          </p:cNvPicPr>
          <p:nvPr/>
        </p:nvPicPr>
        <p:blipFill>
          <a:blip r:embed="rId3"/>
          <a:stretch>
            <a:fillRect/>
          </a:stretch>
        </p:blipFill>
        <p:spPr>
          <a:xfrm>
            <a:off x="0" y="0"/>
            <a:ext cx="9144000" cy="6858000"/>
          </a:xfrm>
          <a:prstGeom prst="rect">
            <a:avLst/>
          </a:prstGeom>
        </p:spPr>
      </p:pic>
      <p:sp>
        <p:nvSpPr>
          <p:cNvPr id="5" name="textruta 4"/>
          <p:cNvSpPr txBox="1"/>
          <p:nvPr/>
        </p:nvSpPr>
        <p:spPr>
          <a:xfrm>
            <a:off x="12701" y="4881038"/>
            <a:ext cx="9220199" cy="1710341"/>
          </a:xfrm>
          <a:prstGeom prst="rect">
            <a:avLst/>
          </a:prstGeom>
          <a:noFill/>
        </p:spPr>
        <p:txBody>
          <a:bodyPr wrap="square" lIns="0" tIns="46800" rIns="0" bIns="46800" rtlCol="0">
            <a:spAutoFit/>
          </a:bodyPr>
          <a:lstStyle/>
          <a:p>
            <a:r>
              <a:rPr lang="en-US" sz="10500" b="1" dirty="0" smtClean="0">
                <a:solidFill>
                  <a:srgbClr val="FFFFFF"/>
                </a:solidFill>
                <a:latin typeface="Akzidenz Grotesk BE Md"/>
                <a:cs typeface="Akzidenz Grotesk BE Md"/>
              </a:rPr>
              <a:t>NEWS</a:t>
            </a:r>
            <a:endParaRPr lang="sv-SE" sz="10500" b="1" dirty="0">
              <a:solidFill>
                <a:srgbClr val="FFFFFF"/>
              </a:solidFill>
              <a:latin typeface="Akzidenz Grotesk BE Md"/>
              <a:cs typeface="Akzidenz Grotesk BE Md"/>
            </a:endParaRPr>
          </a:p>
        </p:txBody>
      </p:sp>
      <p:sp>
        <p:nvSpPr>
          <p:cNvPr id="6" name="textruta 5"/>
          <p:cNvSpPr txBox="1"/>
          <p:nvPr/>
        </p:nvSpPr>
        <p:spPr>
          <a:xfrm>
            <a:off x="63501" y="4607153"/>
            <a:ext cx="9220199" cy="787011"/>
          </a:xfrm>
          <a:prstGeom prst="rect">
            <a:avLst/>
          </a:prstGeom>
          <a:noFill/>
        </p:spPr>
        <p:txBody>
          <a:bodyPr wrap="square" lIns="0" tIns="46800" rIns="0" bIns="46800" rtlCol="0">
            <a:spAutoFit/>
          </a:bodyPr>
          <a:lstStyle/>
          <a:p>
            <a:r>
              <a:rPr lang="en-US" sz="4500" b="1" dirty="0" smtClean="0">
                <a:solidFill>
                  <a:srgbClr val="FFFFFF"/>
                </a:solidFill>
                <a:latin typeface="Akzidenz Grotesk BE Md"/>
                <a:cs typeface="Akzidenz Grotesk BE Md"/>
              </a:rPr>
              <a:t>BRAND</a:t>
            </a:r>
            <a:endParaRPr lang="sv-SE" sz="4500" b="1" dirty="0">
              <a:solidFill>
                <a:srgbClr val="FFFFFF"/>
              </a:solidFill>
              <a:latin typeface="Akzidenz Grotesk BE Md"/>
              <a:cs typeface="Akzidenz Grotesk BE Md"/>
            </a:endParaRPr>
          </a:p>
        </p:txBody>
      </p:sp>
      <p:sp>
        <p:nvSpPr>
          <p:cNvPr id="7" name="textruta 6"/>
          <p:cNvSpPr txBox="1"/>
          <p:nvPr/>
        </p:nvSpPr>
        <p:spPr>
          <a:xfrm>
            <a:off x="101601" y="6146331"/>
            <a:ext cx="9220199" cy="787011"/>
          </a:xfrm>
          <a:prstGeom prst="rect">
            <a:avLst/>
          </a:prstGeom>
          <a:noFill/>
        </p:spPr>
        <p:txBody>
          <a:bodyPr wrap="square" lIns="0" tIns="46800" rIns="0" bIns="46800" rtlCol="0">
            <a:spAutoFit/>
          </a:bodyPr>
          <a:lstStyle/>
          <a:p>
            <a:r>
              <a:rPr lang="en-US" sz="4500" b="1" dirty="0" smtClean="0">
                <a:solidFill>
                  <a:srgbClr val="FFFFFF"/>
                </a:solidFill>
                <a:latin typeface="Akzidenz Grotesk BE Md"/>
                <a:cs typeface="Akzidenz Grotesk BE Md"/>
              </a:rPr>
              <a:t>WORLD</a:t>
            </a:r>
            <a:endParaRPr lang="sv-SE" sz="45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3"/>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strVal val="#ppt_w+.3"/>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strVal val="#ppt_w+.3"/>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Bildobjekt 12" descr="Bild09.jpg"/>
          <p:cNvPicPr>
            <a:picLocks noChangeAspect="1"/>
          </p:cNvPicPr>
          <p:nvPr/>
        </p:nvPicPr>
        <p:blipFill>
          <a:blip r:embed="rId3"/>
          <a:stretch>
            <a:fillRect/>
          </a:stretch>
        </p:blipFill>
        <p:spPr>
          <a:xfrm>
            <a:off x="0" y="0"/>
            <a:ext cx="9144000" cy="6858000"/>
          </a:xfrm>
          <a:prstGeom prst="rect">
            <a:avLst/>
          </a:prstGeom>
        </p:spPr>
      </p:pic>
      <p:sp>
        <p:nvSpPr>
          <p:cNvPr id="6" name="textruta 5"/>
          <p:cNvSpPr txBox="1"/>
          <p:nvPr/>
        </p:nvSpPr>
        <p:spPr>
          <a:xfrm>
            <a:off x="0" y="2668068"/>
            <a:ext cx="9029700"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ONLINE GOES</a:t>
            </a:r>
            <a:endParaRPr lang="sv-SE" sz="4500" b="1" dirty="0">
              <a:solidFill>
                <a:srgbClr val="FFFFFF"/>
              </a:solidFill>
              <a:latin typeface="Akzidenz Grotesk BE Md"/>
              <a:cs typeface="Akzidenz Grotesk BE Md"/>
            </a:endParaRPr>
          </a:p>
        </p:txBody>
      </p:sp>
      <p:sp>
        <p:nvSpPr>
          <p:cNvPr id="9" name="textruta 8"/>
          <p:cNvSpPr txBox="1"/>
          <p:nvPr/>
        </p:nvSpPr>
        <p:spPr>
          <a:xfrm>
            <a:off x="0" y="3196172"/>
            <a:ext cx="9029700"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OFFLINE GOES</a:t>
            </a:r>
            <a:endParaRPr lang="sv-SE" sz="4500" b="1" dirty="0">
              <a:solidFill>
                <a:srgbClr val="FFFFFF"/>
              </a:solidFill>
              <a:latin typeface="Akzidenz Grotesk BE Md"/>
              <a:cs typeface="Akzidenz Grotesk BE Md"/>
            </a:endParaRPr>
          </a:p>
        </p:txBody>
      </p:sp>
      <p:sp>
        <p:nvSpPr>
          <p:cNvPr id="10" name="textruta 9"/>
          <p:cNvSpPr txBox="1"/>
          <p:nvPr/>
        </p:nvSpPr>
        <p:spPr>
          <a:xfrm>
            <a:off x="0" y="4979018"/>
            <a:ext cx="9012226"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GOES ONLINE </a:t>
            </a:r>
            <a:endParaRPr lang="sv-SE" sz="4500" b="1" dirty="0">
              <a:solidFill>
                <a:srgbClr val="FFFFFF"/>
              </a:solidFill>
              <a:latin typeface="Akzidenz Grotesk BE Md"/>
              <a:cs typeface="Akzidenz Grotesk BE Md"/>
            </a:endParaRPr>
          </a:p>
        </p:txBody>
      </p:sp>
      <p:sp>
        <p:nvSpPr>
          <p:cNvPr id="11" name="textruta 10"/>
          <p:cNvSpPr txBox="1"/>
          <p:nvPr/>
        </p:nvSpPr>
        <p:spPr>
          <a:xfrm>
            <a:off x="0" y="4493594"/>
            <a:ext cx="9024926"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GOES OFFLINE </a:t>
            </a:r>
            <a:endParaRPr lang="sv-SE" sz="4500" b="1" dirty="0">
              <a:solidFill>
                <a:srgbClr val="FFFFFF"/>
              </a:solidFill>
              <a:latin typeface="Akzidenz Grotesk BE Md"/>
              <a:cs typeface="Akzidenz Grotesk BE Md"/>
            </a:endParaRPr>
          </a:p>
        </p:txBody>
      </p:sp>
      <p:sp>
        <p:nvSpPr>
          <p:cNvPr id="12" name="textruta 11"/>
          <p:cNvSpPr txBox="1"/>
          <p:nvPr/>
        </p:nvSpPr>
        <p:spPr>
          <a:xfrm>
            <a:off x="0" y="5477142"/>
            <a:ext cx="9029700"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GOES</a:t>
            </a:r>
            <a:endParaRPr lang="sv-SE" sz="4500" b="1" dirty="0">
              <a:solidFill>
                <a:srgbClr val="FFFFFF"/>
              </a:solidFill>
              <a:latin typeface="Akzidenz Grotesk BE Md"/>
              <a:cs typeface="Akzidenz Grotesk BE Md"/>
            </a:endParaRPr>
          </a:p>
        </p:txBody>
      </p:sp>
      <p:sp>
        <p:nvSpPr>
          <p:cNvPr id="15" name="textruta 14"/>
          <p:cNvSpPr txBox="1"/>
          <p:nvPr/>
        </p:nvSpPr>
        <p:spPr>
          <a:xfrm>
            <a:off x="0" y="3378200"/>
            <a:ext cx="9024926" cy="1325620"/>
          </a:xfrm>
          <a:prstGeom prst="rect">
            <a:avLst/>
          </a:prstGeom>
          <a:noFill/>
        </p:spPr>
        <p:txBody>
          <a:bodyPr wrap="square" lIns="0" tIns="46800" rIns="0" bIns="46800" rtlCol="0">
            <a:spAutoFit/>
          </a:bodyPr>
          <a:lstStyle/>
          <a:p>
            <a:pPr algn="r"/>
            <a:r>
              <a:rPr lang="en-US" sz="8000" b="1" dirty="0" smtClean="0">
                <a:solidFill>
                  <a:srgbClr val="FFFFFF"/>
                </a:solidFill>
                <a:latin typeface="Akzidenz Grotesk BE Md"/>
                <a:cs typeface="Akzidenz Grotesk BE Md"/>
              </a:rPr>
              <a:t>ONLINE</a:t>
            </a:r>
            <a:endParaRPr lang="sv-SE" sz="8000" b="1" dirty="0">
              <a:solidFill>
                <a:srgbClr val="FFFFFF"/>
              </a:solidFill>
              <a:latin typeface="Akzidenz Grotesk BE Md"/>
              <a:cs typeface="Akzidenz Grotesk BE Md"/>
            </a:endParaRPr>
          </a:p>
        </p:txBody>
      </p:sp>
      <p:sp>
        <p:nvSpPr>
          <p:cNvPr id="17" name="textruta 16"/>
          <p:cNvSpPr txBox="1"/>
          <p:nvPr/>
        </p:nvSpPr>
        <p:spPr>
          <a:xfrm>
            <a:off x="0" y="5667642"/>
            <a:ext cx="9067800" cy="1325620"/>
          </a:xfrm>
          <a:prstGeom prst="rect">
            <a:avLst/>
          </a:prstGeom>
          <a:noFill/>
        </p:spPr>
        <p:txBody>
          <a:bodyPr wrap="square" lIns="0" tIns="46800" rIns="0" bIns="46800" rtlCol="0">
            <a:spAutoFit/>
          </a:bodyPr>
          <a:lstStyle/>
          <a:p>
            <a:pPr algn="r"/>
            <a:r>
              <a:rPr lang="en-US" sz="8000" b="1" dirty="0" smtClean="0">
                <a:solidFill>
                  <a:srgbClr val="FFFFFF"/>
                </a:solidFill>
                <a:latin typeface="Akzidenz Grotesk BE Md"/>
                <a:cs typeface="Akzidenz Grotesk BE Md"/>
              </a:rPr>
              <a:t>OFFLINE…</a:t>
            </a:r>
            <a:endParaRPr lang="sv-SE" sz="80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strVal val="#ppt_w*0.7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strVal val="#ppt_w*0.70"/>
                                          </p:val>
                                        </p:tav>
                                        <p:tav tm="100000">
                                          <p:val>
                                            <p:strVal val="#ppt_w"/>
                                          </p:val>
                                        </p:tav>
                                      </p:tavLst>
                                    </p:anim>
                                    <p:anim calcmode="lin" valueType="num">
                                      <p:cBhvr>
                                        <p:cTn id="20" dur="500" fill="hold"/>
                                        <p:tgtEl>
                                          <p:spTgt spid="15"/>
                                        </p:tgtEl>
                                        <p:attrNameLst>
                                          <p:attrName>ppt_h</p:attrName>
                                        </p:attrNameLst>
                                      </p:cBhvr>
                                      <p:tavLst>
                                        <p:tav tm="0">
                                          <p:val>
                                            <p:strVal val="#ppt_h"/>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5"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ppt_w*0.7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5"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ppt_w*0.70"/>
                                          </p:val>
                                        </p:tav>
                                        <p:tav tm="100000">
                                          <p:val>
                                            <p:strVal val="#ppt_w"/>
                                          </p:val>
                                        </p:tav>
                                      </p:tavLst>
                                    </p:anim>
                                    <p:anim calcmode="lin" valueType="num">
                                      <p:cBhvr>
                                        <p:cTn id="32" dur="500" fill="hold"/>
                                        <p:tgtEl>
                                          <p:spTgt spid="10"/>
                                        </p:tgtEl>
                                        <p:attrNameLst>
                                          <p:attrName>ppt_h</p:attrName>
                                        </p:attrNameLst>
                                      </p:cBhvr>
                                      <p:tavLst>
                                        <p:tav tm="0">
                                          <p:val>
                                            <p:strVal val="#ppt_h"/>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5"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ppt_w*0.7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55"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strVal val="#ppt_w*0.70"/>
                                          </p:val>
                                        </p:tav>
                                        <p:tav tm="100000">
                                          <p:val>
                                            <p:strVal val="#ppt_w"/>
                                          </p:val>
                                        </p:tav>
                                      </p:tavLst>
                                    </p:anim>
                                    <p:anim calcmode="lin" valueType="num">
                                      <p:cBhvr>
                                        <p:cTn id="44" dur="500" fill="hold"/>
                                        <p:tgtEl>
                                          <p:spTgt spid="17"/>
                                        </p:tgtEl>
                                        <p:attrNameLst>
                                          <p:attrName>ppt_h</p:attrName>
                                        </p:attrNameLst>
                                      </p:cBhvr>
                                      <p:tavLst>
                                        <p:tav tm="0">
                                          <p:val>
                                            <p:strVal val="#ppt_h"/>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5" grpId="0"/>
      <p:bldP spid="17"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4" name="Tekstboks 3"/>
          <p:cNvSpPr txBox="1"/>
          <p:nvPr/>
        </p:nvSpPr>
        <p:spPr>
          <a:xfrm>
            <a:off x="2198920" y="637890"/>
            <a:ext cx="4826530" cy="923330"/>
          </a:xfrm>
          <a:prstGeom prst="rect">
            <a:avLst/>
          </a:prstGeom>
          <a:noFill/>
        </p:spPr>
        <p:txBody>
          <a:bodyPr wrap="square" rtlCol="0">
            <a:spAutoFit/>
          </a:bodyPr>
          <a:lstStyle/>
          <a:p>
            <a:r>
              <a:rPr lang="da-DK" dirty="0" smtClean="0">
                <a:solidFill>
                  <a:srgbClr val="FF0000"/>
                </a:solidFill>
              </a:rPr>
              <a:t>Pga. filens størrelse er den fjernet </a:t>
            </a:r>
            <a:r>
              <a:rPr lang="da-DK" dirty="0" smtClean="0">
                <a:solidFill>
                  <a:srgbClr val="FF0000"/>
                </a:solidFill>
              </a:rPr>
              <a:t>fra præsentationen – </a:t>
            </a:r>
            <a:r>
              <a:rPr lang="da-DK" dirty="0" smtClean="0">
                <a:solidFill>
                  <a:srgbClr val="FF0000"/>
                </a:solidFill>
              </a:rPr>
              <a:t>se den </a:t>
            </a:r>
            <a:r>
              <a:rPr lang="da-DK" dirty="0" smtClean="0">
                <a:solidFill>
                  <a:srgbClr val="FF0000"/>
                </a:solidFill>
              </a:rPr>
              <a:t>i stedet her: http://www.youtube.com/watch?v=BDbvAEcP_2k</a:t>
            </a:r>
            <a:endParaRPr lang="da-DK"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Bildobjekt 12" descr="Bild09.jpg"/>
          <p:cNvPicPr>
            <a:picLocks noChangeAspect="1"/>
          </p:cNvPicPr>
          <p:nvPr/>
        </p:nvPicPr>
        <p:blipFill>
          <a:blip r:embed="rId3"/>
          <a:stretch>
            <a:fillRect/>
          </a:stretch>
        </p:blipFill>
        <p:spPr>
          <a:xfrm>
            <a:off x="0" y="0"/>
            <a:ext cx="9144000" cy="6858000"/>
          </a:xfrm>
          <a:prstGeom prst="rect">
            <a:avLst/>
          </a:prstGeom>
        </p:spPr>
      </p:pic>
      <p:sp>
        <p:nvSpPr>
          <p:cNvPr id="6" name="textruta 5"/>
          <p:cNvSpPr txBox="1"/>
          <p:nvPr/>
        </p:nvSpPr>
        <p:spPr>
          <a:xfrm>
            <a:off x="0" y="2668068"/>
            <a:ext cx="9029700"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ONLINE GOES</a:t>
            </a:r>
            <a:endParaRPr lang="sv-SE" sz="4500" b="1" dirty="0">
              <a:solidFill>
                <a:srgbClr val="FFFFFF"/>
              </a:solidFill>
              <a:latin typeface="Akzidenz Grotesk BE Md"/>
              <a:cs typeface="Akzidenz Grotesk BE Md"/>
            </a:endParaRPr>
          </a:p>
        </p:txBody>
      </p:sp>
      <p:sp>
        <p:nvSpPr>
          <p:cNvPr id="9" name="textruta 8"/>
          <p:cNvSpPr txBox="1"/>
          <p:nvPr/>
        </p:nvSpPr>
        <p:spPr>
          <a:xfrm>
            <a:off x="0" y="3196172"/>
            <a:ext cx="9029700"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OFFLINE GOES</a:t>
            </a:r>
            <a:endParaRPr lang="sv-SE" sz="4500" b="1" dirty="0">
              <a:solidFill>
                <a:srgbClr val="FFFFFF"/>
              </a:solidFill>
              <a:latin typeface="Akzidenz Grotesk BE Md"/>
              <a:cs typeface="Akzidenz Grotesk BE Md"/>
            </a:endParaRPr>
          </a:p>
        </p:txBody>
      </p:sp>
      <p:sp>
        <p:nvSpPr>
          <p:cNvPr id="10" name="textruta 9"/>
          <p:cNvSpPr txBox="1"/>
          <p:nvPr/>
        </p:nvSpPr>
        <p:spPr>
          <a:xfrm>
            <a:off x="0" y="4979018"/>
            <a:ext cx="9012226"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GOES ONLINE </a:t>
            </a:r>
            <a:endParaRPr lang="sv-SE" sz="4500" b="1" dirty="0">
              <a:solidFill>
                <a:srgbClr val="FFFFFF"/>
              </a:solidFill>
              <a:latin typeface="Akzidenz Grotesk BE Md"/>
              <a:cs typeface="Akzidenz Grotesk BE Md"/>
            </a:endParaRPr>
          </a:p>
        </p:txBody>
      </p:sp>
      <p:sp>
        <p:nvSpPr>
          <p:cNvPr id="11" name="textruta 10"/>
          <p:cNvSpPr txBox="1"/>
          <p:nvPr/>
        </p:nvSpPr>
        <p:spPr>
          <a:xfrm>
            <a:off x="0" y="4493594"/>
            <a:ext cx="9024926"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GOES OFFLINE </a:t>
            </a:r>
            <a:endParaRPr lang="sv-SE" sz="4500" b="1" dirty="0">
              <a:solidFill>
                <a:srgbClr val="FFFFFF"/>
              </a:solidFill>
              <a:latin typeface="Akzidenz Grotesk BE Md"/>
              <a:cs typeface="Akzidenz Grotesk BE Md"/>
            </a:endParaRPr>
          </a:p>
        </p:txBody>
      </p:sp>
      <p:sp>
        <p:nvSpPr>
          <p:cNvPr id="12" name="textruta 11"/>
          <p:cNvSpPr txBox="1"/>
          <p:nvPr/>
        </p:nvSpPr>
        <p:spPr>
          <a:xfrm>
            <a:off x="0" y="5477142"/>
            <a:ext cx="9029700"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GOES</a:t>
            </a:r>
            <a:endParaRPr lang="sv-SE" sz="4500" b="1" dirty="0">
              <a:solidFill>
                <a:srgbClr val="FFFFFF"/>
              </a:solidFill>
              <a:latin typeface="Akzidenz Grotesk BE Md"/>
              <a:cs typeface="Akzidenz Grotesk BE Md"/>
            </a:endParaRPr>
          </a:p>
        </p:txBody>
      </p:sp>
      <p:sp>
        <p:nvSpPr>
          <p:cNvPr id="15" name="textruta 14"/>
          <p:cNvSpPr txBox="1"/>
          <p:nvPr/>
        </p:nvSpPr>
        <p:spPr>
          <a:xfrm>
            <a:off x="0" y="3378200"/>
            <a:ext cx="9024926" cy="1325620"/>
          </a:xfrm>
          <a:prstGeom prst="rect">
            <a:avLst/>
          </a:prstGeom>
          <a:noFill/>
        </p:spPr>
        <p:txBody>
          <a:bodyPr wrap="square" lIns="0" tIns="46800" rIns="0" bIns="46800" rtlCol="0">
            <a:spAutoFit/>
          </a:bodyPr>
          <a:lstStyle/>
          <a:p>
            <a:pPr algn="r"/>
            <a:r>
              <a:rPr lang="en-US" sz="8000" b="1" dirty="0" smtClean="0">
                <a:solidFill>
                  <a:srgbClr val="FFFFFF"/>
                </a:solidFill>
                <a:latin typeface="Akzidenz Grotesk BE Md"/>
                <a:cs typeface="Akzidenz Grotesk BE Md"/>
              </a:rPr>
              <a:t>ONLINE</a:t>
            </a:r>
            <a:endParaRPr lang="sv-SE" sz="8000" b="1" dirty="0">
              <a:solidFill>
                <a:srgbClr val="FFFFFF"/>
              </a:solidFill>
              <a:latin typeface="Akzidenz Grotesk BE Md"/>
              <a:cs typeface="Akzidenz Grotesk BE Md"/>
            </a:endParaRPr>
          </a:p>
        </p:txBody>
      </p:sp>
      <p:sp>
        <p:nvSpPr>
          <p:cNvPr id="17" name="textruta 16"/>
          <p:cNvSpPr txBox="1"/>
          <p:nvPr/>
        </p:nvSpPr>
        <p:spPr>
          <a:xfrm>
            <a:off x="0" y="5667642"/>
            <a:ext cx="9067800" cy="1325620"/>
          </a:xfrm>
          <a:prstGeom prst="rect">
            <a:avLst/>
          </a:prstGeom>
          <a:noFill/>
        </p:spPr>
        <p:txBody>
          <a:bodyPr wrap="square" lIns="0" tIns="46800" rIns="0" bIns="46800" rtlCol="0">
            <a:spAutoFit/>
          </a:bodyPr>
          <a:lstStyle/>
          <a:p>
            <a:pPr algn="r"/>
            <a:r>
              <a:rPr lang="en-US" sz="8000" b="1" dirty="0" smtClean="0">
                <a:solidFill>
                  <a:srgbClr val="FFFFFF"/>
                </a:solidFill>
                <a:latin typeface="Akzidenz Grotesk BE Md"/>
                <a:cs typeface="Akzidenz Grotesk BE Md"/>
              </a:rPr>
              <a:t>OFFLINE…</a:t>
            </a:r>
            <a:endParaRPr lang="sv-SE" sz="80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strVal val="#ppt_w*0.7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strVal val="#ppt_w*0.70"/>
                                          </p:val>
                                        </p:tav>
                                        <p:tav tm="100000">
                                          <p:val>
                                            <p:strVal val="#ppt_w"/>
                                          </p:val>
                                        </p:tav>
                                      </p:tavLst>
                                    </p:anim>
                                    <p:anim calcmode="lin" valueType="num">
                                      <p:cBhvr>
                                        <p:cTn id="20" dur="500" fill="hold"/>
                                        <p:tgtEl>
                                          <p:spTgt spid="15"/>
                                        </p:tgtEl>
                                        <p:attrNameLst>
                                          <p:attrName>ppt_h</p:attrName>
                                        </p:attrNameLst>
                                      </p:cBhvr>
                                      <p:tavLst>
                                        <p:tav tm="0">
                                          <p:val>
                                            <p:strVal val="#ppt_h"/>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5"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ppt_w*0.7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animEffect transition="in" filter="fade">
                                      <p:cBhvr>
                                        <p:cTn id="27" dur="500"/>
                                        <p:tgtEl>
                                          <p:spTgt spid="11"/>
                                        </p:tgtEl>
                                      </p:cBhvr>
                                    </p:animEffect>
                                  </p:childTnLst>
                                </p:cTn>
                              </p:par>
                            </p:childTnLst>
                          </p:cTn>
                        </p:par>
                        <p:par>
                          <p:cTn id="28" fill="hold">
                            <p:stCondLst>
                              <p:cond delay="2000"/>
                            </p:stCondLst>
                            <p:childTnLst>
                              <p:par>
                                <p:cTn id="29" presetID="55"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ppt_w*0.70"/>
                                          </p:val>
                                        </p:tav>
                                        <p:tav tm="100000">
                                          <p:val>
                                            <p:strVal val="#ppt_w"/>
                                          </p:val>
                                        </p:tav>
                                      </p:tavLst>
                                    </p:anim>
                                    <p:anim calcmode="lin" valueType="num">
                                      <p:cBhvr>
                                        <p:cTn id="32" dur="500" fill="hold"/>
                                        <p:tgtEl>
                                          <p:spTgt spid="10"/>
                                        </p:tgtEl>
                                        <p:attrNameLst>
                                          <p:attrName>ppt_h</p:attrName>
                                        </p:attrNameLst>
                                      </p:cBhvr>
                                      <p:tavLst>
                                        <p:tav tm="0">
                                          <p:val>
                                            <p:strVal val="#ppt_h"/>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5"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ppt_w*0.7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55"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strVal val="#ppt_w*0.70"/>
                                          </p:val>
                                        </p:tav>
                                        <p:tav tm="100000">
                                          <p:val>
                                            <p:strVal val="#ppt_w"/>
                                          </p:val>
                                        </p:tav>
                                      </p:tavLst>
                                    </p:anim>
                                    <p:anim calcmode="lin" valueType="num">
                                      <p:cBhvr>
                                        <p:cTn id="44" dur="500" fill="hold"/>
                                        <p:tgtEl>
                                          <p:spTgt spid="17"/>
                                        </p:tgtEl>
                                        <p:attrNameLst>
                                          <p:attrName>ppt_h</p:attrName>
                                        </p:attrNameLst>
                                      </p:cBhvr>
                                      <p:tavLst>
                                        <p:tav tm="0">
                                          <p:val>
                                            <p:strVal val="#ppt_h"/>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5" grpId="0"/>
      <p:bldP spid="17"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Bildobjekt 6" descr="Bild07.jpg"/>
          <p:cNvPicPr>
            <a:picLocks noChangeAspect="1"/>
          </p:cNvPicPr>
          <p:nvPr/>
        </p:nvPicPr>
        <p:blipFill>
          <a:blip r:embed="rId3"/>
          <a:stretch>
            <a:fillRect/>
          </a:stretch>
        </p:blipFill>
        <p:spPr>
          <a:xfrm>
            <a:off x="0" y="0"/>
            <a:ext cx="9144000" cy="6858000"/>
          </a:xfrm>
          <a:prstGeom prst="rect">
            <a:avLst/>
          </a:prstGeom>
        </p:spPr>
      </p:pic>
      <p:sp>
        <p:nvSpPr>
          <p:cNvPr id="5" name="textruta 4"/>
          <p:cNvSpPr txBox="1"/>
          <p:nvPr/>
        </p:nvSpPr>
        <p:spPr>
          <a:xfrm>
            <a:off x="0" y="175245"/>
            <a:ext cx="9067837" cy="2018118"/>
          </a:xfrm>
          <a:prstGeom prst="rect">
            <a:avLst/>
          </a:prstGeom>
          <a:noFill/>
        </p:spPr>
        <p:txBody>
          <a:bodyPr wrap="square" lIns="0" tIns="46800" rIns="0" bIns="46800" rtlCol="0">
            <a:spAutoFit/>
          </a:bodyPr>
          <a:lstStyle/>
          <a:p>
            <a:pPr algn="r"/>
            <a:r>
              <a:rPr lang="sv-SE" sz="10700" b="1" dirty="0" smtClean="0">
                <a:solidFill>
                  <a:prstClr val="white"/>
                </a:solidFill>
                <a:latin typeface="Akzidenz Grotesk BE Md"/>
                <a:cs typeface="Akzidenz Grotesk BE Md"/>
              </a:rPr>
              <a:t>PLAY</a:t>
            </a:r>
          </a:p>
          <a:p>
            <a:endParaRPr lang="sv-SE" dirty="0">
              <a:solidFill>
                <a:prstClr val="black"/>
              </a:solidFill>
            </a:endParaRPr>
          </a:p>
        </p:txBody>
      </p:sp>
      <p:sp>
        <p:nvSpPr>
          <p:cNvPr id="6" name="textruta 5"/>
          <p:cNvSpPr txBox="1"/>
          <p:nvPr/>
        </p:nvSpPr>
        <p:spPr>
          <a:xfrm>
            <a:off x="0" y="-76200"/>
            <a:ext cx="9093237" cy="771623"/>
          </a:xfrm>
          <a:prstGeom prst="rect">
            <a:avLst/>
          </a:prstGeom>
          <a:noFill/>
        </p:spPr>
        <p:txBody>
          <a:bodyPr wrap="square" lIns="0" tIns="46800" rIns="0" bIns="46800" rtlCol="0">
            <a:spAutoFit/>
          </a:bodyPr>
          <a:lstStyle/>
          <a:p>
            <a:pPr algn="r"/>
            <a:r>
              <a:rPr lang="en-US" sz="4400" b="1" dirty="0" smtClean="0">
                <a:solidFill>
                  <a:srgbClr val="FFFFFF"/>
                </a:solidFill>
                <a:latin typeface="Akzidenz Grotesk BE Md"/>
                <a:cs typeface="Akzidenz Grotesk BE Md"/>
              </a:rPr>
              <a:t>COME OUT AND</a:t>
            </a:r>
            <a:endParaRPr lang="sv-SE" sz="44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Billede 2" descr="twitter-file-670.jpeg"/>
          <p:cNvPicPr>
            <a:picLocks noChangeAspect="1"/>
          </p:cNvPicPr>
          <p:nvPr/>
        </p:nvPicPr>
        <p:blipFill>
          <a:blip r:embed="rId2"/>
          <a:stretch>
            <a:fillRect/>
          </a:stretch>
        </p:blipFill>
        <p:spPr>
          <a:xfrm>
            <a:off x="322255" y="1927023"/>
            <a:ext cx="4137208" cy="2161228"/>
          </a:xfrm>
          <a:prstGeom prst="rect">
            <a:avLst/>
          </a:prstGeom>
        </p:spPr>
      </p:pic>
      <p:sp>
        <p:nvSpPr>
          <p:cNvPr id="4" name="Tekstboks 3"/>
          <p:cNvSpPr txBox="1"/>
          <p:nvPr/>
        </p:nvSpPr>
        <p:spPr>
          <a:xfrm>
            <a:off x="1047626" y="3930967"/>
            <a:ext cx="2454518" cy="923330"/>
          </a:xfrm>
          <a:prstGeom prst="rect">
            <a:avLst/>
          </a:prstGeom>
          <a:noFill/>
        </p:spPr>
        <p:txBody>
          <a:bodyPr wrap="none" rtlCol="0">
            <a:spAutoFit/>
          </a:bodyPr>
          <a:lstStyle/>
          <a:p>
            <a:r>
              <a:rPr lang="da-DK" sz="5400" dirty="0" smtClean="0">
                <a:latin typeface="Berthold Akzidenz Grotesk BE Extra Bold Condensed"/>
              </a:rPr>
              <a:t>#</a:t>
            </a:r>
            <a:r>
              <a:rPr lang="da-DK" sz="5400" dirty="0" err="1" smtClean="0">
                <a:latin typeface="Berthold Akzidenz Grotesk BE Extra Bold Condensed"/>
              </a:rPr>
              <a:t>mnday</a:t>
            </a:r>
            <a:endParaRPr lang="da-DK" sz="5400" dirty="0">
              <a:latin typeface="Berthold Akzidenz Grotesk BE Extra Bold Condensed"/>
            </a:endParaRPr>
          </a:p>
        </p:txBody>
      </p:sp>
      <p:pic>
        <p:nvPicPr>
          <p:cNvPr id="5" name="Billede 4" descr="instagram-icon.png"/>
          <p:cNvPicPr>
            <a:picLocks noChangeAspect="1"/>
          </p:cNvPicPr>
          <p:nvPr/>
        </p:nvPicPr>
        <p:blipFill>
          <a:blip r:embed="rId3"/>
          <a:stretch>
            <a:fillRect/>
          </a:stretch>
        </p:blipFill>
        <p:spPr>
          <a:xfrm>
            <a:off x="5909582" y="1405486"/>
            <a:ext cx="2215479" cy="2215479"/>
          </a:xfrm>
          <a:prstGeom prst="rect">
            <a:avLst/>
          </a:prstGeom>
        </p:spPr>
      </p:pic>
      <p:sp>
        <p:nvSpPr>
          <p:cNvPr id="6" name="Tekstboks 5"/>
          <p:cNvSpPr txBox="1"/>
          <p:nvPr/>
        </p:nvSpPr>
        <p:spPr>
          <a:xfrm>
            <a:off x="4919767" y="3930967"/>
            <a:ext cx="4224233" cy="923330"/>
          </a:xfrm>
          <a:prstGeom prst="rect">
            <a:avLst/>
          </a:prstGeom>
          <a:noFill/>
        </p:spPr>
        <p:txBody>
          <a:bodyPr wrap="none" rtlCol="0">
            <a:spAutoFit/>
          </a:bodyPr>
          <a:lstStyle/>
          <a:p>
            <a:r>
              <a:rPr lang="da-DK" sz="5400" dirty="0" smtClean="0">
                <a:latin typeface="Berthold Akzidenz Grotesk BE Extra Bold Condensed"/>
              </a:rPr>
              <a:t>#</a:t>
            </a:r>
            <a:r>
              <a:rPr lang="da-DK" sz="5400" dirty="0" err="1" smtClean="0">
                <a:latin typeface="Berthold Akzidenz Grotesk BE Extra Bold Condensed"/>
              </a:rPr>
              <a:t>mynewsdesk</a:t>
            </a:r>
            <a:endParaRPr lang="da-DK" sz="5400" dirty="0">
              <a:latin typeface="Berthold Akzidenz Grotesk BE Extra Bold Condense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a:p>
        </p:txBody>
      </p:sp>
      <p:sp>
        <p:nvSpPr>
          <p:cNvPr id="4" name="Tekstboks 3"/>
          <p:cNvSpPr txBox="1"/>
          <p:nvPr/>
        </p:nvSpPr>
        <p:spPr>
          <a:xfrm>
            <a:off x="1687102" y="757429"/>
            <a:ext cx="6310797" cy="646331"/>
          </a:xfrm>
          <a:prstGeom prst="rect">
            <a:avLst/>
          </a:prstGeom>
          <a:noFill/>
        </p:spPr>
        <p:txBody>
          <a:bodyPr wrap="square" rtlCol="0">
            <a:spAutoFit/>
          </a:bodyPr>
          <a:lstStyle/>
          <a:p>
            <a:r>
              <a:rPr lang="da-DK" dirty="0" smtClean="0">
                <a:solidFill>
                  <a:srgbClr val="FF0000"/>
                </a:solidFill>
              </a:rPr>
              <a:t>Pga. filens størrelse er den fjernet fra præsentationen. </a:t>
            </a:r>
            <a:r>
              <a:rPr lang="da-DK" dirty="0" smtClean="0">
                <a:solidFill>
                  <a:srgbClr val="FF0000"/>
                </a:solidFill>
              </a:rPr>
              <a:t>Se den i stedet her http://www.youtube.com/watch?v=WMWu1h_6OfE</a:t>
            </a:r>
            <a:endParaRPr lang="da-DK"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Bildobjekt 6" descr="Bild07.jpg"/>
          <p:cNvPicPr>
            <a:picLocks noChangeAspect="1"/>
          </p:cNvPicPr>
          <p:nvPr/>
        </p:nvPicPr>
        <p:blipFill>
          <a:blip r:embed="rId3"/>
          <a:stretch>
            <a:fillRect/>
          </a:stretch>
        </p:blipFill>
        <p:spPr>
          <a:xfrm>
            <a:off x="0" y="0"/>
            <a:ext cx="9144000" cy="6858000"/>
          </a:xfrm>
          <a:prstGeom prst="rect">
            <a:avLst/>
          </a:prstGeom>
        </p:spPr>
      </p:pic>
      <p:sp>
        <p:nvSpPr>
          <p:cNvPr id="5" name="textruta 4"/>
          <p:cNvSpPr txBox="1"/>
          <p:nvPr/>
        </p:nvSpPr>
        <p:spPr>
          <a:xfrm>
            <a:off x="0" y="175245"/>
            <a:ext cx="9067837" cy="2018118"/>
          </a:xfrm>
          <a:prstGeom prst="rect">
            <a:avLst/>
          </a:prstGeom>
          <a:noFill/>
        </p:spPr>
        <p:txBody>
          <a:bodyPr wrap="square" lIns="0" tIns="46800" rIns="0" bIns="46800" rtlCol="0">
            <a:spAutoFit/>
          </a:bodyPr>
          <a:lstStyle/>
          <a:p>
            <a:pPr algn="r"/>
            <a:r>
              <a:rPr lang="sv-SE" sz="10700" b="1" dirty="0" smtClean="0">
                <a:solidFill>
                  <a:prstClr val="white"/>
                </a:solidFill>
                <a:latin typeface="Akzidenz Grotesk BE Md"/>
                <a:cs typeface="Akzidenz Grotesk BE Md"/>
              </a:rPr>
              <a:t>PLAY</a:t>
            </a:r>
          </a:p>
          <a:p>
            <a:endParaRPr lang="sv-SE" dirty="0">
              <a:solidFill>
                <a:prstClr val="black"/>
              </a:solidFill>
            </a:endParaRPr>
          </a:p>
        </p:txBody>
      </p:sp>
      <p:sp>
        <p:nvSpPr>
          <p:cNvPr id="6" name="textruta 5"/>
          <p:cNvSpPr txBox="1"/>
          <p:nvPr/>
        </p:nvSpPr>
        <p:spPr>
          <a:xfrm>
            <a:off x="0" y="-76200"/>
            <a:ext cx="9093237" cy="771623"/>
          </a:xfrm>
          <a:prstGeom prst="rect">
            <a:avLst/>
          </a:prstGeom>
          <a:noFill/>
        </p:spPr>
        <p:txBody>
          <a:bodyPr wrap="square" lIns="0" tIns="46800" rIns="0" bIns="46800" rtlCol="0">
            <a:spAutoFit/>
          </a:bodyPr>
          <a:lstStyle/>
          <a:p>
            <a:pPr algn="r"/>
            <a:r>
              <a:rPr lang="en-US" sz="4400" b="1" dirty="0" smtClean="0">
                <a:solidFill>
                  <a:srgbClr val="FFFFFF"/>
                </a:solidFill>
                <a:latin typeface="Akzidenz Grotesk BE Md"/>
                <a:cs typeface="Akzidenz Grotesk BE Md"/>
              </a:rPr>
              <a:t>COME OUT AND</a:t>
            </a:r>
            <a:endParaRPr lang="sv-SE" sz="44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Bildobjekt 6" descr="Bild11.jpg"/>
          <p:cNvPicPr>
            <a:picLocks noChangeAspect="1"/>
          </p:cNvPicPr>
          <p:nvPr/>
        </p:nvPicPr>
        <p:blipFill>
          <a:blip r:embed="rId3"/>
          <a:stretch>
            <a:fillRect/>
          </a:stretch>
        </p:blipFill>
        <p:spPr>
          <a:xfrm>
            <a:off x="0" y="-25400"/>
            <a:ext cx="9194799" cy="6883400"/>
          </a:xfrm>
          <a:prstGeom prst="rect">
            <a:avLst/>
          </a:prstGeom>
        </p:spPr>
      </p:pic>
      <p:sp>
        <p:nvSpPr>
          <p:cNvPr id="5" name="textruta 4"/>
          <p:cNvSpPr txBox="1"/>
          <p:nvPr/>
        </p:nvSpPr>
        <p:spPr>
          <a:xfrm>
            <a:off x="0" y="4377236"/>
            <a:ext cx="9105899" cy="1710341"/>
          </a:xfrm>
          <a:prstGeom prst="rect">
            <a:avLst/>
          </a:prstGeom>
          <a:noFill/>
        </p:spPr>
        <p:txBody>
          <a:bodyPr wrap="square" lIns="0" tIns="46800" rIns="0" bIns="46800" rtlCol="0">
            <a:spAutoFit/>
          </a:bodyPr>
          <a:lstStyle/>
          <a:p>
            <a:pPr algn="r"/>
            <a:r>
              <a:rPr lang="en-US" sz="10500" b="1" dirty="0" smtClean="0">
                <a:solidFill>
                  <a:srgbClr val="FFFFFF"/>
                </a:solidFill>
                <a:latin typeface="Akzidenz Grotesk BE Md"/>
                <a:cs typeface="Akzidenz Grotesk BE Md"/>
              </a:rPr>
              <a:t>LIFE</a:t>
            </a:r>
            <a:endParaRPr lang="sv-SE" sz="10500" b="1" dirty="0">
              <a:solidFill>
                <a:srgbClr val="FFFFFF"/>
              </a:solidFill>
              <a:latin typeface="Akzidenz Grotesk BE Md"/>
              <a:cs typeface="Akzidenz Grotesk BE Md"/>
            </a:endParaRPr>
          </a:p>
        </p:txBody>
      </p:sp>
      <p:sp>
        <p:nvSpPr>
          <p:cNvPr id="6" name="textruta 5"/>
          <p:cNvSpPr txBox="1"/>
          <p:nvPr/>
        </p:nvSpPr>
        <p:spPr>
          <a:xfrm>
            <a:off x="0" y="5827970"/>
            <a:ext cx="9093199" cy="1072132"/>
          </a:xfrm>
          <a:prstGeom prst="rect">
            <a:avLst/>
          </a:prstGeom>
          <a:noFill/>
        </p:spPr>
        <p:txBody>
          <a:bodyPr wrap="square" lIns="0" tIns="46800" rIns="0" bIns="46800" rtlCol="0">
            <a:spAutoFit/>
          </a:bodyPr>
          <a:lstStyle/>
          <a:p>
            <a:pPr algn="r">
              <a:lnSpc>
                <a:spcPts val="3700"/>
              </a:lnSpc>
            </a:pPr>
            <a:r>
              <a:rPr lang="en-US" sz="4200" b="1" dirty="0" smtClean="0">
                <a:solidFill>
                  <a:srgbClr val="FFFFFF"/>
                </a:solidFill>
                <a:latin typeface="Akzidenz Grotesk BE Md"/>
                <a:cs typeface="Akzidenz Grotesk BE Md"/>
              </a:rPr>
              <a:t>ON THE</a:t>
            </a:r>
          </a:p>
          <a:p>
            <a:pPr algn="r">
              <a:lnSpc>
                <a:spcPts val="3700"/>
              </a:lnSpc>
            </a:pPr>
            <a:r>
              <a:rPr lang="en-US" sz="4200" b="1" dirty="0" smtClean="0">
                <a:solidFill>
                  <a:srgbClr val="FFFFFF"/>
                </a:solidFill>
                <a:latin typeface="Akzidenz Grotesk BE Md"/>
                <a:cs typeface="Akzidenz Grotesk BE Md"/>
              </a:rPr>
              <a:t>GO</a:t>
            </a:r>
            <a:endParaRPr lang="sv-SE" sz="42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decel="5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Bildobjekt 7" descr="Bild12.jpg"/>
          <p:cNvPicPr>
            <a:picLocks noChangeAspect="1"/>
          </p:cNvPicPr>
          <p:nvPr/>
        </p:nvPicPr>
        <p:blipFill>
          <a:blip r:embed="rId3"/>
          <a:stretch>
            <a:fillRect/>
          </a:stretch>
        </p:blipFill>
        <p:spPr>
          <a:xfrm>
            <a:off x="0" y="0"/>
            <a:ext cx="9144000" cy="6858000"/>
          </a:xfrm>
          <a:prstGeom prst="rect">
            <a:avLst/>
          </a:prstGeom>
        </p:spPr>
      </p:pic>
      <p:sp>
        <p:nvSpPr>
          <p:cNvPr id="5" name="textruta 4"/>
          <p:cNvSpPr txBox="1"/>
          <p:nvPr/>
        </p:nvSpPr>
        <p:spPr>
          <a:xfrm>
            <a:off x="-12700" y="84620"/>
            <a:ext cx="9156700" cy="2308324"/>
          </a:xfrm>
          <a:prstGeom prst="rect">
            <a:avLst/>
          </a:prstGeom>
          <a:noFill/>
        </p:spPr>
        <p:txBody>
          <a:bodyPr wrap="square" lIns="0" tIns="46800" rIns="0" bIns="46800" rtlCol="0">
            <a:spAutoFit/>
          </a:bodyPr>
          <a:lstStyle/>
          <a:p>
            <a:r>
              <a:rPr lang="en-US" sz="14500" b="1" dirty="0" smtClean="0">
                <a:solidFill>
                  <a:srgbClr val="FFFFFF"/>
                </a:solidFill>
                <a:latin typeface="Akzidenz Grotesk BE Md"/>
                <a:cs typeface="Akzidenz Grotesk BE Md"/>
              </a:rPr>
              <a:t>EYE</a:t>
            </a:r>
            <a:endParaRPr lang="sv-SE" sz="14500" b="1" dirty="0">
              <a:solidFill>
                <a:srgbClr val="FFFFFF"/>
              </a:solidFill>
              <a:latin typeface="Akzidenz Grotesk BE Md"/>
              <a:cs typeface="Akzidenz Grotesk BE Md"/>
            </a:endParaRPr>
          </a:p>
        </p:txBody>
      </p:sp>
      <p:sp>
        <p:nvSpPr>
          <p:cNvPr id="6" name="textruta 5"/>
          <p:cNvSpPr txBox="1"/>
          <p:nvPr/>
        </p:nvSpPr>
        <p:spPr>
          <a:xfrm>
            <a:off x="76200" y="59220"/>
            <a:ext cx="9067800" cy="666893"/>
          </a:xfrm>
          <a:prstGeom prst="rect">
            <a:avLst/>
          </a:prstGeom>
          <a:noFill/>
        </p:spPr>
        <p:txBody>
          <a:bodyPr wrap="square" lIns="0" tIns="46800" rIns="0" bIns="46800" rtlCol="0">
            <a:spAutoFit/>
          </a:bodyPr>
          <a:lstStyle/>
          <a:p>
            <a:pPr>
              <a:lnSpc>
                <a:spcPts val="4300"/>
              </a:lnSpc>
            </a:pPr>
            <a:r>
              <a:rPr lang="en-US" sz="4400" b="1" dirty="0" smtClean="0">
                <a:solidFill>
                  <a:srgbClr val="FFFFFF"/>
                </a:solidFill>
                <a:latin typeface="Akzidenz Grotesk BE Md"/>
                <a:cs typeface="Akzidenz Grotesk BE Md"/>
              </a:rPr>
              <a:t>IN THE</a:t>
            </a:r>
            <a:endParaRPr lang="sv-SE" sz="4200" b="1" dirty="0">
              <a:solidFill>
                <a:srgbClr val="FFFFFF"/>
              </a:solidFill>
              <a:latin typeface="Akzidenz Grotesk BE Md"/>
              <a:cs typeface="Akzidenz Grotesk BE Md"/>
            </a:endParaRPr>
          </a:p>
        </p:txBody>
      </p:sp>
      <p:sp>
        <p:nvSpPr>
          <p:cNvPr id="7" name="textruta 6"/>
          <p:cNvSpPr txBox="1"/>
          <p:nvPr/>
        </p:nvSpPr>
        <p:spPr>
          <a:xfrm>
            <a:off x="63500" y="2037344"/>
            <a:ext cx="9080500" cy="1077262"/>
          </a:xfrm>
          <a:prstGeom prst="rect">
            <a:avLst/>
          </a:prstGeom>
          <a:noFill/>
        </p:spPr>
        <p:txBody>
          <a:bodyPr wrap="square" lIns="0" tIns="46800" rIns="0" bIns="46800" rtlCol="0">
            <a:spAutoFit/>
          </a:bodyPr>
          <a:lstStyle/>
          <a:p>
            <a:pPr>
              <a:lnSpc>
                <a:spcPts val="3700"/>
              </a:lnSpc>
            </a:pPr>
            <a:r>
              <a:rPr lang="en-US" sz="4400" b="1" dirty="0" smtClean="0">
                <a:solidFill>
                  <a:srgbClr val="FFFFFF"/>
                </a:solidFill>
                <a:latin typeface="Akzidenz Grotesk BE Md"/>
                <a:cs typeface="Akzidenz Grotesk BE Md"/>
              </a:rPr>
              <a:t>OF THE </a:t>
            </a:r>
            <a:br>
              <a:rPr lang="en-US" sz="4400" b="1" dirty="0" smtClean="0">
                <a:solidFill>
                  <a:srgbClr val="FFFFFF"/>
                </a:solidFill>
                <a:latin typeface="Akzidenz Grotesk BE Md"/>
                <a:cs typeface="Akzidenz Grotesk BE Md"/>
              </a:rPr>
            </a:br>
            <a:r>
              <a:rPr lang="en-US" sz="4400" b="1" dirty="0" smtClean="0">
                <a:solidFill>
                  <a:srgbClr val="FFFFFF"/>
                </a:solidFill>
                <a:latin typeface="Akzidenz Grotesk BE Md"/>
                <a:cs typeface="Akzidenz Grotesk BE Md"/>
              </a:rPr>
              <a:t>BEHOLDER</a:t>
            </a:r>
            <a:endParaRPr lang="sv-SE" sz="42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500"/>
                                        <p:tgtEl>
                                          <p:spTgt spid="6"/>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2"/>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5" dur="500"/>
                                        <p:tgtEl>
                                          <p:spTgt spid="5"/>
                                        </p:tgtEl>
                                      </p:cBhvr>
                                    </p:animEffect>
                                  </p:childTnLst>
                                </p:cTn>
                              </p:par>
                            </p:childTnLst>
                          </p:cTn>
                        </p:par>
                        <p:par>
                          <p:cTn id="16" fill="hold">
                            <p:stCondLst>
                              <p:cond delay="1000"/>
                            </p:stCondLst>
                            <p:childTnLst>
                              <p:par>
                                <p:cTn id="17" presetID="29"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2"/>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Bildobjekt 8" descr="Bild13.jpg"/>
          <p:cNvPicPr>
            <a:picLocks noChangeAspect="1"/>
          </p:cNvPicPr>
          <p:nvPr/>
        </p:nvPicPr>
        <p:blipFill>
          <a:blip r:embed="rId3"/>
          <a:stretch>
            <a:fillRect/>
          </a:stretch>
        </p:blipFill>
        <p:spPr>
          <a:xfrm>
            <a:off x="0" y="0"/>
            <a:ext cx="9144000" cy="6858000"/>
          </a:xfrm>
          <a:prstGeom prst="rect">
            <a:avLst/>
          </a:prstGeom>
        </p:spPr>
      </p:pic>
      <p:sp>
        <p:nvSpPr>
          <p:cNvPr id="5" name="textruta 4"/>
          <p:cNvSpPr txBox="1"/>
          <p:nvPr/>
        </p:nvSpPr>
        <p:spPr>
          <a:xfrm>
            <a:off x="0" y="1301742"/>
            <a:ext cx="9055100" cy="1448731"/>
          </a:xfrm>
          <a:prstGeom prst="rect">
            <a:avLst/>
          </a:prstGeom>
          <a:noFill/>
        </p:spPr>
        <p:txBody>
          <a:bodyPr wrap="square" lIns="0" tIns="46800" rIns="0" bIns="46800" rtlCol="0">
            <a:spAutoFit/>
          </a:bodyPr>
          <a:lstStyle/>
          <a:p>
            <a:pPr algn="r"/>
            <a:r>
              <a:rPr lang="en-US" sz="8800" b="1" dirty="0" smtClean="0">
                <a:solidFill>
                  <a:srgbClr val="FFFFFF"/>
                </a:solidFill>
                <a:latin typeface="Akzidenz Grotesk BE Md"/>
                <a:cs typeface="Akzidenz Grotesk BE Md"/>
              </a:rPr>
              <a:t>PEOPLE’S</a:t>
            </a:r>
            <a:endParaRPr lang="sv-SE" sz="8800" b="1" dirty="0">
              <a:solidFill>
                <a:srgbClr val="FFFFFF"/>
              </a:solidFill>
              <a:latin typeface="Akzidenz Grotesk BE Md"/>
              <a:cs typeface="Akzidenz Grotesk BE Md"/>
            </a:endParaRPr>
          </a:p>
        </p:txBody>
      </p:sp>
      <p:sp>
        <p:nvSpPr>
          <p:cNvPr id="6" name="textruta 5"/>
          <p:cNvSpPr txBox="1"/>
          <p:nvPr/>
        </p:nvSpPr>
        <p:spPr>
          <a:xfrm>
            <a:off x="0" y="87699"/>
            <a:ext cx="9055100" cy="1126848"/>
          </a:xfrm>
          <a:prstGeom prst="rect">
            <a:avLst/>
          </a:prstGeom>
          <a:noFill/>
        </p:spPr>
        <p:txBody>
          <a:bodyPr wrap="square" lIns="0" tIns="46800" rIns="0" bIns="46800" rtlCol="0">
            <a:spAutoFit/>
          </a:bodyPr>
          <a:lstStyle/>
          <a:p>
            <a:pPr algn="r">
              <a:lnSpc>
                <a:spcPts val="3900"/>
              </a:lnSpc>
            </a:pPr>
            <a:r>
              <a:rPr lang="en-US" sz="4500" b="1" dirty="0" smtClean="0">
                <a:solidFill>
                  <a:srgbClr val="FFFFFF"/>
                </a:solidFill>
                <a:latin typeface="Akzidenz Grotesk BE Md"/>
                <a:cs typeface="Akzidenz Grotesk BE Md"/>
              </a:rPr>
              <a:t>CONTENT </a:t>
            </a:r>
            <a:br>
              <a:rPr lang="en-US" sz="4500" b="1" dirty="0" smtClean="0">
                <a:solidFill>
                  <a:srgbClr val="FFFFFF"/>
                </a:solidFill>
                <a:latin typeface="Akzidenz Grotesk BE Md"/>
                <a:cs typeface="Akzidenz Grotesk BE Md"/>
              </a:rPr>
            </a:br>
            <a:r>
              <a:rPr lang="en-US" sz="4500" b="1" dirty="0" smtClean="0">
                <a:solidFill>
                  <a:srgbClr val="FFFFFF"/>
                </a:solidFill>
                <a:latin typeface="Akzidenz Grotesk BE Md"/>
                <a:cs typeface="Akzidenz Grotesk BE Md"/>
              </a:rPr>
              <a:t>IS KING, </a:t>
            </a:r>
            <a:endParaRPr lang="sv-SE" sz="4500" b="1" dirty="0">
              <a:solidFill>
                <a:srgbClr val="FFFFFF"/>
              </a:solidFill>
              <a:latin typeface="Akzidenz Grotesk BE Md"/>
              <a:cs typeface="Akzidenz Grotesk BE Md"/>
            </a:endParaRPr>
          </a:p>
        </p:txBody>
      </p:sp>
      <p:sp>
        <p:nvSpPr>
          <p:cNvPr id="7" name="textruta 6"/>
          <p:cNvSpPr txBox="1"/>
          <p:nvPr/>
        </p:nvSpPr>
        <p:spPr>
          <a:xfrm>
            <a:off x="0" y="1111112"/>
            <a:ext cx="9055100"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BUT IT’S THE</a:t>
            </a:r>
            <a:endParaRPr lang="sv-SE" sz="4500" b="1" dirty="0">
              <a:solidFill>
                <a:srgbClr val="FFFFFF"/>
              </a:solidFill>
              <a:latin typeface="Akzidenz Grotesk BE Md"/>
              <a:cs typeface="Akzidenz Grotesk BE Md"/>
            </a:endParaRPr>
          </a:p>
        </p:txBody>
      </p:sp>
      <p:sp>
        <p:nvSpPr>
          <p:cNvPr id="8" name="textruta 7"/>
          <p:cNvSpPr txBox="1"/>
          <p:nvPr/>
        </p:nvSpPr>
        <p:spPr>
          <a:xfrm>
            <a:off x="0" y="2585007"/>
            <a:ext cx="9055100" cy="569003"/>
          </a:xfrm>
          <a:prstGeom prst="rect">
            <a:avLst/>
          </a:prstGeom>
          <a:noFill/>
        </p:spPr>
        <p:txBody>
          <a:bodyPr wrap="square" lIns="0" tIns="46800" rIns="0" bIns="46800" rtlCol="0">
            <a:spAutoFit/>
          </a:bodyPr>
          <a:lstStyle/>
          <a:p>
            <a:pPr algn="r">
              <a:lnSpc>
                <a:spcPts val="3700"/>
              </a:lnSpc>
            </a:pPr>
            <a:r>
              <a:rPr lang="en-US" sz="4500" b="1" dirty="0" smtClean="0">
                <a:solidFill>
                  <a:srgbClr val="FFFFFF"/>
                </a:solidFill>
                <a:latin typeface="Akzidenz Grotesk BE Md"/>
                <a:cs typeface="Akzidenz Grotesk BE Md"/>
              </a:rPr>
              <a:t>KINGDOM</a:t>
            </a:r>
            <a:endParaRPr lang="sv-SE" sz="45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dobjekt 3" descr="MND_007_50x70 skyltar_vs2.pdf"/>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2753" r="78791"/>
          <a:stretch/>
        </p:blipFill>
        <p:spPr>
          <a:xfrm>
            <a:off x="7492909" y="313761"/>
            <a:ext cx="1292503" cy="1185943"/>
          </a:xfrm>
          <a:prstGeom prst="rect">
            <a:avLst/>
          </a:prstGeom>
        </p:spPr>
      </p:pic>
      <p:pic>
        <p:nvPicPr>
          <p:cNvPr id="5" name="Bildobjekt 4" descr="MND_007_50x70 skyltar_vs2.pdf"/>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2753" r="78791"/>
          <a:stretch/>
        </p:blipFill>
        <p:spPr>
          <a:xfrm>
            <a:off x="6629307" y="302939"/>
            <a:ext cx="1292503" cy="1185943"/>
          </a:xfrm>
          <a:prstGeom prst="rect">
            <a:avLst/>
          </a:prstGeom>
        </p:spPr>
      </p:pic>
      <p:pic>
        <p:nvPicPr>
          <p:cNvPr id="6" name="Bildobjekt 5" descr="MND_007_50x70 skyltar_vs2.pdf"/>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2753" r="78791"/>
          <a:stretch/>
        </p:blipFill>
        <p:spPr>
          <a:xfrm>
            <a:off x="5767294" y="313761"/>
            <a:ext cx="1292503" cy="1185943"/>
          </a:xfrm>
          <a:prstGeom prst="rect">
            <a:avLst/>
          </a:prstGeom>
        </p:spPr>
      </p:pic>
      <p:pic>
        <p:nvPicPr>
          <p:cNvPr id="7" name="Bildobjekt 6" descr="updaterad_JB.png"/>
          <p:cNvPicPr>
            <a:picLocks noChangeAspect="1"/>
          </p:cNvPicPr>
          <p:nvPr/>
        </p:nvPicPr>
        <p:blipFill>
          <a:blip r:embed="rId3"/>
          <a:stretch>
            <a:fillRect/>
          </a:stretch>
        </p:blipFill>
        <p:spPr>
          <a:xfrm rot="21287572">
            <a:off x="579770" y="556849"/>
            <a:ext cx="5618156" cy="5744881"/>
          </a:xfrm>
          <a:prstGeom prst="rect">
            <a:avLst/>
          </a:prstGeom>
          <a:effectLst>
            <a:outerShdw blurRad="292100" dist="139700" dir="2700000" algn="tl" rotWithShape="0">
              <a:srgbClr val="000000">
                <a:alpha val="65000"/>
              </a:srgbClr>
            </a:outerShdw>
          </a:effectLst>
        </p:spPr>
      </p:pic>
      <p:sp>
        <p:nvSpPr>
          <p:cNvPr id="8" name="TextBox 7"/>
          <p:cNvSpPr txBox="1"/>
          <p:nvPr/>
        </p:nvSpPr>
        <p:spPr>
          <a:xfrm>
            <a:off x="6297029" y="1897529"/>
            <a:ext cx="2140580" cy="1938992"/>
          </a:xfrm>
          <a:prstGeom prst="rect">
            <a:avLst/>
          </a:prstGeom>
          <a:noFill/>
        </p:spPr>
        <p:txBody>
          <a:bodyPr wrap="none" rtlCol="0">
            <a:spAutoFit/>
          </a:bodyPr>
          <a:lstStyle/>
          <a:p>
            <a:pPr algn="ctr"/>
            <a:r>
              <a:rPr lang="en-US" sz="6000" b="1" dirty="0" smtClean="0">
                <a:solidFill>
                  <a:srgbClr val="E95317"/>
                </a:solidFill>
              </a:rPr>
              <a:t>Thank </a:t>
            </a:r>
          </a:p>
          <a:p>
            <a:pPr algn="ctr"/>
            <a:r>
              <a:rPr lang="en-US" sz="6000" b="1" dirty="0" smtClean="0">
                <a:solidFill>
                  <a:srgbClr val="E95317"/>
                </a:solidFill>
              </a:rPr>
              <a:t>You</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0509453"/>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a:stretch>
            <a:fillRect/>
          </a:stretch>
        </p:blipFill>
        <p:spPr>
          <a:xfrm>
            <a:off x="381964" y="6290310"/>
            <a:ext cx="1978742" cy="478246"/>
          </a:xfrm>
          <a:prstGeom prst="rect">
            <a:avLst/>
          </a:prstGeom>
        </p:spPr>
      </p:pic>
      <p:sp>
        <p:nvSpPr>
          <p:cNvPr id="11" name="textruta 10"/>
          <p:cNvSpPr txBox="1"/>
          <p:nvPr/>
        </p:nvSpPr>
        <p:spPr>
          <a:xfrm>
            <a:off x="381963" y="358587"/>
            <a:ext cx="8373565" cy="5275291"/>
          </a:xfrm>
          <a:prstGeom prst="rect">
            <a:avLst/>
          </a:prstGeom>
          <a:noFill/>
        </p:spPr>
        <p:txBody>
          <a:bodyPr wrap="square" rtlCol="0">
            <a:spAutoFit/>
          </a:bodyPr>
          <a:lstStyle/>
          <a:p>
            <a:pPr>
              <a:lnSpc>
                <a:spcPct val="80000"/>
              </a:lnSpc>
            </a:pPr>
            <a:r>
              <a:rPr lang="sv-SE" sz="6000" b="1" dirty="0" smtClean="0">
                <a:latin typeface="+mj-lt"/>
              </a:rPr>
              <a:t>?? </a:t>
            </a:r>
            <a:r>
              <a:rPr lang="sv-SE" sz="6000" b="1" dirty="0" smtClean="0">
                <a:solidFill>
                  <a:srgbClr val="FCD646"/>
                </a:solidFill>
                <a:latin typeface="+mj-lt"/>
              </a:rPr>
              <a:t> </a:t>
            </a:r>
            <a:r>
              <a:rPr lang="sv-SE" sz="8000" b="1" dirty="0" smtClean="0">
                <a:solidFill>
                  <a:srgbClr val="FCD646"/>
                </a:solidFill>
                <a:latin typeface="+mj-lt"/>
              </a:rPr>
              <a:t>????  </a:t>
            </a:r>
            <a:r>
              <a:rPr lang="sv-SE" sz="6000" b="1" dirty="0" smtClean="0">
                <a:latin typeface="+mj-lt"/>
              </a:rPr>
              <a:t>???? ?</a:t>
            </a:r>
            <a:r>
              <a:rPr lang="sv-SE" sz="6000" b="1" dirty="0" smtClean="0">
                <a:solidFill>
                  <a:srgbClr val="E33A1B"/>
                </a:solidFill>
                <a:latin typeface="+mj-lt"/>
              </a:rPr>
              <a:t>?</a:t>
            </a:r>
            <a:r>
              <a:rPr lang="sv-SE" sz="6000" b="1" dirty="0" smtClean="0">
                <a:latin typeface="+mj-lt"/>
              </a:rPr>
              <a:t>????</a:t>
            </a:r>
            <a:r>
              <a:rPr lang="sv-SE" sz="6000" b="1" dirty="0" smtClean="0">
                <a:solidFill>
                  <a:srgbClr val="E33A1B"/>
                </a:solidFill>
                <a:latin typeface="+mj-lt"/>
              </a:rPr>
              <a:t>?</a:t>
            </a:r>
            <a:r>
              <a:rPr lang="sv-SE" sz="6000" b="1" dirty="0" smtClean="0">
                <a:latin typeface="+mj-lt"/>
              </a:rPr>
              <a:t>   ??</a:t>
            </a:r>
            <a:r>
              <a:rPr lang="sv-SE" sz="2800" b="1" dirty="0" smtClean="0">
                <a:latin typeface="+mj-lt"/>
              </a:rPr>
              <a:t>? ??</a:t>
            </a:r>
            <a:r>
              <a:rPr lang="sv-SE" sz="6000" b="1" dirty="0" smtClean="0">
                <a:latin typeface="+mj-lt"/>
              </a:rPr>
              <a:t>? </a:t>
            </a:r>
            <a:r>
              <a:rPr lang="sv-SE" sz="6000" b="1" dirty="0" smtClean="0">
                <a:solidFill>
                  <a:srgbClr val="E37823"/>
                </a:solidFill>
                <a:latin typeface="+mj-lt"/>
              </a:rPr>
              <a:t>????</a:t>
            </a:r>
            <a:r>
              <a:rPr lang="sv-SE" sz="6000" b="1" dirty="0" smtClean="0">
                <a:latin typeface="+mj-lt"/>
              </a:rPr>
              <a:t>? </a:t>
            </a:r>
            <a:r>
              <a:rPr lang="sv-SE" sz="9600" b="1" dirty="0" smtClean="0">
                <a:latin typeface="+mj-lt"/>
              </a:rPr>
              <a:t>?</a:t>
            </a:r>
            <a:r>
              <a:rPr lang="sv-SE" sz="9600" b="1" dirty="0" smtClean="0">
                <a:solidFill>
                  <a:srgbClr val="FCD646"/>
                </a:solidFill>
                <a:latin typeface="+mj-lt"/>
              </a:rPr>
              <a:t>?</a:t>
            </a:r>
            <a:r>
              <a:rPr lang="sv-SE" sz="6000" b="1" dirty="0" smtClean="0">
                <a:solidFill>
                  <a:srgbClr val="FCD646"/>
                </a:solidFill>
                <a:latin typeface="+mj-lt"/>
              </a:rPr>
              <a:t>?</a:t>
            </a:r>
            <a:r>
              <a:rPr lang="sv-SE" sz="4000" b="1" dirty="0" smtClean="0">
                <a:solidFill>
                  <a:srgbClr val="FCD646"/>
                </a:solidFill>
                <a:latin typeface="+mj-lt"/>
              </a:rPr>
              <a:t>?</a:t>
            </a:r>
            <a:r>
              <a:rPr lang="sv-SE" sz="4000" b="1" dirty="0" smtClean="0">
                <a:solidFill>
                  <a:srgbClr val="E33A1B"/>
                </a:solidFill>
                <a:latin typeface="+mj-lt"/>
              </a:rPr>
              <a:t>??</a:t>
            </a:r>
            <a:r>
              <a:rPr lang="sv-SE" sz="6000" b="1" dirty="0" smtClean="0">
                <a:solidFill>
                  <a:srgbClr val="E33A1B"/>
                </a:solidFill>
                <a:latin typeface="+mj-lt"/>
              </a:rPr>
              <a:t>????</a:t>
            </a:r>
            <a:r>
              <a:rPr lang="sv-SE" sz="12000" b="1" dirty="0" smtClean="0">
                <a:latin typeface="+mj-lt"/>
              </a:rPr>
              <a:t>?????</a:t>
            </a:r>
            <a:r>
              <a:rPr lang="sv-SE" sz="6000" b="1" dirty="0" smtClean="0">
                <a:latin typeface="+mj-lt"/>
              </a:rPr>
              <a:t>????</a:t>
            </a:r>
            <a:r>
              <a:rPr lang="sv-SE" sz="10000" b="1" dirty="0" smtClean="0">
                <a:latin typeface="+mj-lt"/>
              </a:rPr>
              <a:t>??</a:t>
            </a:r>
            <a:r>
              <a:rPr lang="sv-SE" sz="6000" b="1" dirty="0" smtClean="0">
                <a:latin typeface="+mj-lt"/>
              </a:rPr>
              <a:t>?</a:t>
            </a:r>
            <a:r>
              <a:rPr lang="sv-SE" sz="8000" b="1" dirty="0" smtClean="0">
                <a:solidFill>
                  <a:srgbClr val="E33A1B"/>
                </a:solidFill>
                <a:latin typeface="+mj-lt"/>
              </a:rPr>
              <a:t>?? </a:t>
            </a:r>
            <a:r>
              <a:rPr lang="sv-SE" sz="4500" b="1" dirty="0" smtClean="0">
                <a:solidFill>
                  <a:srgbClr val="E33A1B"/>
                </a:solidFill>
                <a:latin typeface="+mj-lt"/>
              </a:rPr>
              <a:t>? ?? </a:t>
            </a:r>
            <a:endParaRPr lang="sv-SE" sz="4500" b="1" dirty="0">
              <a:solidFill>
                <a:srgbClr val="E33A1B"/>
              </a:solidFill>
              <a:latin typeface="+mj-lt"/>
            </a:endParaRPr>
          </a:p>
        </p:txBody>
      </p:sp>
      <p:sp>
        <p:nvSpPr>
          <p:cNvPr id="12" name="Rektangel 11"/>
          <p:cNvSpPr/>
          <p:nvPr/>
        </p:nvSpPr>
        <p:spPr>
          <a:xfrm>
            <a:off x="6753410" y="2674050"/>
            <a:ext cx="2143022" cy="3939540"/>
          </a:xfrm>
          <a:prstGeom prst="rect">
            <a:avLst/>
          </a:prstGeom>
        </p:spPr>
        <p:txBody>
          <a:bodyPr wrap="none">
            <a:spAutoFit/>
          </a:bodyPr>
          <a:lstStyle/>
          <a:p>
            <a:r>
              <a:rPr lang="sv-SE" sz="25000" b="1" dirty="0">
                <a:solidFill>
                  <a:srgbClr val="E37823"/>
                </a:solidFill>
                <a:latin typeface="+mj-lt"/>
              </a:rPr>
              <a:t>?</a:t>
            </a:r>
            <a:endParaRPr lang="sv-SE" sz="25000" dirty="0">
              <a:solidFill>
                <a:srgbClr val="E37823"/>
              </a:solidFill>
              <a:latin typeface="+mj-lt"/>
            </a:endParaRPr>
          </a:p>
        </p:txBody>
      </p:sp>
      <p:sp>
        <p:nvSpPr>
          <p:cNvPr id="14" name="Rektangel 13"/>
          <p:cNvSpPr/>
          <p:nvPr/>
        </p:nvSpPr>
        <p:spPr>
          <a:xfrm>
            <a:off x="3697711" y="3361869"/>
            <a:ext cx="2143022" cy="3939540"/>
          </a:xfrm>
          <a:prstGeom prst="rect">
            <a:avLst/>
          </a:prstGeom>
        </p:spPr>
        <p:txBody>
          <a:bodyPr wrap="none">
            <a:spAutoFit/>
          </a:bodyPr>
          <a:lstStyle/>
          <a:p>
            <a:r>
              <a:rPr lang="sv-SE" sz="25000" b="1" dirty="0">
                <a:solidFill>
                  <a:srgbClr val="FCD646"/>
                </a:solidFill>
                <a:latin typeface="+mj-lt"/>
              </a:rPr>
              <a:t>?</a:t>
            </a:r>
            <a:endParaRPr lang="sv-SE" sz="25000" dirty="0">
              <a:solidFill>
                <a:srgbClr val="FCD646"/>
              </a:solidFill>
              <a:latin typeface="+mj-lt"/>
            </a:endParaRPr>
          </a:p>
        </p:txBody>
      </p:sp>
      <p:sp>
        <p:nvSpPr>
          <p:cNvPr id="15" name="Rektangel 14"/>
          <p:cNvSpPr/>
          <p:nvPr/>
        </p:nvSpPr>
        <p:spPr>
          <a:xfrm>
            <a:off x="5829162" y="-696194"/>
            <a:ext cx="2926364" cy="5478423"/>
          </a:xfrm>
          <a:prstGeom prst="rect">
            <a:avLst/>
          </a:prstGeom>
        </p:spPr>
        <p:txBody>
          <a:bodyPr wrap="none">
            <a:spAutoFit/>
          </a:bodyPr>
          <a:lstStyle/>
          <a:p>
            <a:r>
              <a:rPr lang="sv-SE" sz="35000" b="1" dirty="0">
                <a:solidFill>
                  <a:srgbClr val="D53D21"/>
                </a:solidFill>
                <a:latin typeface="+mj-lt"/>
              </a:rPr>
              <a:t>?</a:t>
            </a:r>
            <a:endParaRPr lang="sv-SE" sz="35000" dirty="0">
              <a:solidFill>
                <a:srgbClr val="D53D21"/>
              </a:solidFill>
              <a:latin typeface="+mj-lt"/>
            </a:endParaRPr>
          </a:p>
        </p:txBody>
      </p:sp>
      <p:sp>
        <p:nvSpPr>
          <p:cNvPr id="2" name="Rektangel 1"/>
          <p:cNvSpPr/>
          <p:nvPr/>
        </p:nvSpPr>
        <p:spPr>
          <a:xfrm>
            <a:off x="1787591" y="-1604044"/>
            <a:ext cx="4493050" cy="8556188"/>
          </a:xfrm>
          <a:prstGeom prst="rect">
            <a:avLst/>
          </a:prstGeom>
        </p:spPr>
        <p:txBody>
          <a:bodyPr wrap="none">
            <a:spAutoFit/>
          </a:bodyPr>
          <a:lstStyle/>
          <a:p>
            <a:r>
              <a:rPr lang="sv-SE" sz="55000" b="1" dirty="0">
                <a:solidFill>
                  <a:srgbClr val="E37823"/>
                </a:solidFill>
                <a:latin typeface="Arial"/>
                <a:cs typeface="Arial"/>
              </a:rPr>
              <a:t>?</a:t>
            </a:r>
            <a:endParaRPr lang="sv-SE" sz="55000" dirty="0">
              <a:solidFill>
                <a:srgbClr val="E37823"/>
              </a:solidFill>
              <a:latin typeface="Arial"/>
              <a:cs typeface="Arial"/>
            </a:endParaRPr>
          </a:p>
        </p:txBody>
      </p:sp>
      <p:sp>
        <p:nvSpPr>
          <p:cNvPr id="3" name="Rektangel 2"/>
          <p:cNvSpPr/>
          <p:nvPr/>
        </p:nvSpPr>
        <p:spPr>
          <a:xfrm>
            <a:off x="0" y="1602560"/>
            <a:ext cx="2534693" cy="4708981"/>
          </a:xfrm>
          <a:prstGeom prst="rect">
            <a:avLst/>
          </a:prstGeom>
        </p:spPr>
        <p:txBody>
          <a:bodyPr wrap="none">
            <a:spAutoFit/>
          </a:bodyPr>
          <a:lstStyle/>
          <a:p>
            <a:r>
              <a:rPr lang="sv-SE" sz="30000" b="1" dirty="0">
                <a:solidFill>
                  <a:srgbClr val="FCD646"/>
                </a:solidFill>
                <a:latin typeface="Arial"/>
                <a:cs typeface="Arial"/>
              </a:rPr>
              <a:t>?</a:t>
            </a:r>
            <a:endParaRPr lang="sv-SE" sz="30000" dirty="0">
              <a:solidFill>
                <a:srgbClr val="FCD646"/>
              </a:solidFill>
              <a:latin typeface="Arial"/>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913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par>
                                <p:cTn id="11" presetID="6" presetClass="emph" presetSubtype="0" fill="hold" grpId="0" nodeType="withEffect">
                                  <p:stCondLst>
                                    <p:cond delay="0"/>
                                  </p:stCondLst>
                                  <p:childTnLst>
                                    <p:animScale>
                                      <p:cBhvr>
                                        <p:cTn id="12" dur="2000" fill="hold"/>
                                        <p:tgtEl>
                                          <p:spTgt spid="2">
                                            <p:txEl>
                                              <p:pRg st="0" end="0"/>
                                            </p:txEl>
                                          </p:spTgt>
                                        </p:tgtEl>
                                      </p:cBhvr>
                                      <p:by x="150000" y="150000"/>
                                    </p:animScale>
                                  </p:childTnLst>
                                </p:cTn>
                              </p:par>
                              <p:par>
                                <p:cTn id="13" presetID="10" presetClass="entr" presetSubtype="0" fill="hold"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2000"/>
                                        <p:tgtEl>
                                          <p:spTgt spid="14">
                                            <p:txEl>
                                              <p:pRg st="0" end="0"/>
                                            </p:txEl>
                                          </p:spTgt>
                                        </p:tgtEl>
                                      </p:cBhvr>
                                    </p:animEffect>
                                  </p:childTnLst>
                                </p:cTn>
                              </p:par>
                              <p:par>
                                <p:cTn id="16" presetID="6" presetClass="emph" presetSubtype="0" fill="hold" nodeType="withEffect">
                                  <p:stCondLst>
                                    <p:cond delay="0"/>
                                  </p:stCondLst>
                                  <p:childTnLst>
                                    <p:animScale>
                                      <p:cBhvr>
                                        <p:cTn id="17" dur="4000" fill="hold"/>
                                        <p:tgtEl>
                                          <p:spTgt spid="14">
                                            <p:txEl>
                                              <p:pRg st="0" end="0"/>
                                            </p:txEl>
                                          </p:spTgt>
                                        </p:tgtEl>
                                      </p:cBhvr>
                                      <p:by x="150000" y="150000"/>
                                    </p:animScale>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2000"/>
                                        <p:tgtEl>
                                          <p:spTgt spid="15">
                                            <p:txEl>
                                              <p:pRg st="0" end="0"/>
                                            </p:txEl>
                                          </p:spTgt>
                                        </p:tgtEl>
                                      </p:cBhvr>
                                    </p:animEffect>
                                  </p:childTnLst>
                                </p:cTn>
                              </p:par>
                            </p:childTnLst>
                          </p:cTn>
                        </p:par>
                        <p:par>
                          <p:cTn id="22" fill="hold">
                            <p:stCondLst>
                              <p:cond delay="6000"/>
                            </p:stCondLst>
                            <p:childTnLst>
                              <p:par>
                                <p:cTn id="23" presetID="10" presetClass="exit" presetSubtype="0" fill="hold" nodeType="afterEffect">
                                  <p:stCondLst>
                                    <p:cond delay="0"/>
                                  </p:stCondLst>
                                  <p:childTnLst>
                                    <p:animEffect transition="out" filter="fade">
                                      <p:cBhvr>
                                        <p:cTn id="24" dur="2000"/>
                                        <p:tgtEl>
                                          <p:spTgt spid="15">
                                            <p:txEl>
                                              <p:pRg st="0" end="0"/>
                                            </p:txEl>
                                          </p:spTgt>
                                        </p:tgtEl>
                                      </p:cBhvr>
                                    </p:animEffect>
                                    <p:set>
                                      <p:cBhvr>
                                        <p:cTn id="25" dur="1" fill="hold">
                                          <p:stCondLst>
                                            <p:cond delay="1999"/>
                                          </p:stCondLst>
                                        </p:cTn>
                                        <p:tgtEl>
                                          <p:spTgt spid="1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allAtOnce"/>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el 3"/>
          <p:cNvSpPr>
            <a:spLocks noGrp="1"/>
          </p:cNvSpPr>
          <p:nvPr>
            <p:ph type="ctrTitle"/>
          </p:nvPr>
        </p:nvSpPr>
        <p:spPr>
          <a:xfrm>
            <a:off x="710919" y="3501008"/>
            <a:ext cx="7772400" cy="1470025"/>
          </a:xfrm>
        </p:spPr>
        <p:txBody>
          <a:bodyPr/>
          <a:lstStyle/>
          <a:p>
            <a:r>
              <a:rPr lang="da-DK" dirty="0" err="1" smtClean="0">
                <a:latin typeface="Verdana" pitchFamily="34" charset="0"/>
                <a:ea typeface="Verdana" pitchFamily="34" charset="0"/>
                <a:cs typeface="Verdana" pitchFamily="34" charset="0"/>
              </a:rPr>
              <a:t>Mynewsday</a:t>
            </a:r>
            <a:r>
              <a:rPr lang="da-DK" dirty="0" smtClean="0">
                <a:latin typeface="Verdana" pitchFamily="34" charset="0"/>
                <a:ea typeface="Verdana" pitchFamily="34" charset="0"/>
                <a:cs typeface="Verdana" pitchFamily="34" charset="0"/>
              </a:rPr>
              <a:t/>
            </a:r>
            <a:br>
              <a:rPr lang="da-DK" dirty="0" smtClean="0">
                <a:latin typeface="Verdana" pitchFamily="34" charset="0"/>
                <a:ea typeface="Verdana" pitchFamily="34" charset="0"/>
                <a:cs typeface="Verdana" pitchFamily="34" charset="0"/>
              </a:rPr>
            </a:br>
            <a:r>
              <a:rPr lang="da-DK" dirty="0" smtClean="0">
                <a:latin typeface="Verdana" pitchFamily="34" charset="0"/>
                <a:ea typeface="Verdana" pitchFamily="34" charset="0"/>
                <a:cs typeface="Verdana" pitchFamily="34" charset="0"/>
              </a:rPr>
              <a:t>The stupid gap</a:t>
            </a:r>
            <a:endParaRPr lang="da-DK" dirty="0">
              <a:latin typeface="Verdana" pitchFamily="34" charset="0"/>
              <a:ea typeface="Verdana" pitchFamily="34" charset="0"/>
              <a:cs typeface="Verdana" pitchFamily="34" charset="0"/>
            </a:endParaRPr>
          </a:p>
        </p:txBody>
      </p:sp>
      <p:sp>
        <p:nvSpPr>
          <p:cNvPr id="5" name="Undertitel 4"/>
          <p:cNvSpPr>
            <a:spLocks noGrp="1"/>
          </p:cNvSpPr>
          <p:nvPr>
            <p:ph type="subTitle" idx="1"/>
          </p:nvPr>
        </p:nvSpPr>
        <p:spPr>
          <a:xfrm>
            <a:off x="1371600" y="4762500"/>
            <a:ext cx="6400800" cy="1752600"/>
          </a:xfrm>
        </p:spPr>
        <p:txBody>
          <a:bodyPr/>
          <a:lstStyle/>
          <a:p>
            <a:r>
              <a:rPr lang="da-DK" dirty="0" smtClean="0">
                <a:latin typeface="Verdana" pitchFamily="34" charset="0"/>
                <a:ea typeface="Verdana" pitchFamily="34" charset="0"/>
                <a:cs typeface="Verdana" pitchFamily="34" charset="0"/>
              </a:rPr>
              <a:t>Maj 2012</a:t>
            </a:r>
            <a:endParaRPr lang="da-DK" dirty="0">
              <a:latin typeface="Verdana" pitchFamily="34" charset="0"/>
              <a:ea typeface="Verdana" pitchFamily="34" charset="0"/>
              <a:cs typeface="Verdana" pitchFamily="34" charset="0"/>
            </a:endParaRPr>
          </a:p>
        </p:txBody>
      </p:sp>
      <p:pic>
        <p:nvPicPr>
          <p:cNvPr id="102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71800" y="116632"/>
            <a:ext cx="3455987" cy="345598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7660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latin typeface="Verdana" pitchFamily="34" charset="0"/>
                <a:ea typeface="Verdana" pitchFamily="34" charset="0"/>
                <a:cs typeface="Verdana" pitchFamily="34" charset="0"/>
              </a:rPr>
              <a:t>Sådan arbejder vi med digital PR</a:t>
            </a:r>
            <a:endParaRPr lang="da-DK" dirty="0">
              <a:latin typeface="Verdana" pitchFamily="34" charset="0"/>
              <a:ea typeface="Verdana" pitchFamily="34" charset="0"/>
              <a:cs typeface="Verdana" pitchFamily="34" charset="0"/>
            </a:endParaRPr>
          </a:p>
        </p:txBody>
      </p:sp>
      <p:pic>
        <p:nvPicPr>
          <p:cNvPr id="2050"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70318" y="1600200"/>
            <a:ext cx="7203364" cy="452596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6551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da-DK" dirty="0" smtClean="0">
                <a:latin typeface="Verdana" pitchFamily="34" charset="0"/>
                <a:ea typeface="Verdana" pitchFamily="34" charset="0"/>
                <a:cs typeface="Verdana" pitchFamily="34" charset="0"/>
              </a:rPr>
              <a:t>Agenda</a:t>
            </a:r>
            <a:endParaRPr lang="da-DK" dirty="0">
              <a:latin typeface="Verdana" pitchFamily="34" charset="0"/>
              <a:ea typeface="Verdana" pitchFamily="34" charset="0"/>
              <a:cs typeface="Verdana" pitchFamily="34" charset="0"/>
            </a:endParaRPr>
          </a:p>
        </p:txBody>
      </p:sp>
      <p:sp>
        <p:nvSpPr>
          <p:cNvPr id="2" name="Pladsholder til indhold 1"/>
          <p:cNvSpPr>
            <a:spLocks noGrp="1"/>
          </p:cNvSpPr>
          <p:nvPr>
            <p:ph idx="1"/>
          </p:nvPr>
        </p:nvSpPr>
        <p:spPr/>
        <p:txBody>
          <a:bodyPr>
            <a:normAutofit/>
          </a:bodyPr>
          <a:lstStyle/>
          <a:p>
            <a:r>
              <a:rPr lang="da-DK" dirty="0" smtClean="0">
                <a:latin typeface="Verdana" pitchFamily="34" charset="0"/>
                <a:ea typeface="Verdana" pitchFamily="34" charset="0"/>
                <a:cs typeface="Verdana" pitchFamily="34" charset="0"/>
              </a:rPr>
              <a:t>Hvorfor er det så vigtigt at tænke I digital PR</a:t>
            </a:r>
          </a:p>
          <a:p>
            <a:r>
              <a:rPr lang="da-DK" dirty="0" smtClean="0">
                <a:latin typeface="Verdana" pitchFamily="34" charset="0"/>
                <a:ea typeface="Verdana" pitchFamily="34" charset="0"/>
                <a:cs typeface="Verdana" pitchFamily="34" charset="0"/>
              </a:rPr>
              <a:t>Hvilke udfordringer er der</a:t>
            </a:r>
          </a:p>
          <a:p>
            <a:r>
              <a:rPr lang="da-DK" dirty="0" smtClean="0">
                <a:latin typeface="Verdana" pitchFamily="34" charset="0"/>
                <a:ea typeface="Verdana" pitchFamily="34" charset="0"/>
                <a:cs typeface="Verdana" pitchFamily="34" charset="0"/>
              </a:rPr>
              <a:t>Hvordan arbejder man med digital PR</a:t>
            </a:r>
          </a:p>
          <a:p>
            <a:r>
              <a:rPr lang="da-DK" dirty="0" smtClean="0">
                <a:latin typeface="Verdana" pitchFamily="34" charset="0"/>
                <a:ea typeface="Verdana" pitchFamily="34" charset="0"/>
                <a:cs typeface="Verdana" pitchFamily="34" charset="0"/>
              </a:rPr>
              <a:t>Dynamic story Telling</a:t>
            </a:r>
          </a:p>
          <a:p>
            <a:pPr lvl="1"/>
            <a:r>
              <a:rPr lang="da-DK" dirty="0" smtClean="0">
                <a:latin typeface="Verdana" pitchFamily="34" charset="0"/>
                <a:ea typeface="Verdana" pitchFamily="34" charset="0"/>
                <a:cs typeface="Verdana" pitchFamily="34" charset="0"/>
              </a:rPr>
              <a:t>Sådan udvikler man den gode historie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475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lede 3" descr="logga_vitbak.jpg"/>
          <p:cNvPicPr>
            <a:picLocks noChangeAspect="1"/>
          </p:cNvPicPr>
          <p:nvPr/>
        </p:nvPicPr>
        <p:blipFill>
          <a:blip r:embed="rId3"/>
          <a:stretch>
            <a:fillRect/>
          </a:stretch>
        </p:blipFill>
        <p:spPr>
          <a:xfrm>
            <a:off x="0" y="-2215304"/>
            <a:ext cx="9144000" cy="5715000"/>
          </a:xfrm>
          <a:prstGeom prst="rect">
            <a:avLst/>
          </a:prstGeom>
        </p:spPr>
      </p:pic>
      <p:sp>
        <p:nvSpPr>
          <p:cNvPr id="5" name="Tekstboks 4"/>
          <p:cNvSpPr txBox="1"/>
          <p:nvPr/>
        </p:nvSpPr>
        <p:spPr>
          <a:xfrm>
            <a:off x="1061547" y="1578034"/>
            <a:ext cx="7013067" cy="2308324"/>
          </a:xfrm>
          <a:prstGeom prst="rect">
            <a:avLst/>
          </a:prstGeom>
          <a:noFill/>
        </p:spPr>
        <p:txBody>
          <a:bodyPr wrap="none" rtlCol="0">
            <a:spAutoFit/>
          </a:bodyPr>
          <a:lstStyle/>
          <a:p>
            <a:r>
              <a:rPr lang="da-DK" sz="3600" dirty="0" smtClean="0">
                <a:latin typeface="Berthold Akzidenz Grotesk BE Extra Bold Condensed"/>
                <a:cs typeface="Times New Roman (Tekst)"/>
              </a:rPr>
              <a:t>Kort om os</a:t>
            </a:r>
          </a:p>
          <a:p>
            <a:endParaRPr lang="da-DK" dirty="0" smtClean="0">
              <a:latin typeface="Berthold Akzidenz Grotesk BE Extra Bold Condensed"/>
              <a:cs typeface="Times New Roman (Tekst)"/>
            </a:endParaRPr>
          </a:p>
          <a:p>
            <a:r>
              <a:rPr lang="da-DK" dirty="0" smtClean="0">
                <a:latin typeface="Berthold Akzidenz Grotesk BE Extra Bold Condensed"/>
                <a:cs typeface="Times New Roman (Tekst)"/>
              </a:rPr>
              <a:t>Grundlagt i Sverige i 2004</a:t>
            </a:r>
          </a:p>
          <a:p>
            <a:endParaRPr lang="da-DK" dirty="0" smtClean="0">
              <a:latin typeface="Berthold Akzidenz Grotesk BE Extra Bold Condensed"/>
              <a:cs typeface="Times New Roman (Tekst)"/>
            </a:endParaRPr>
          </a:p>
          <a:p>
            <a:r>
              <a:rPr lang="da-DK" dirty="0" smtClean="0">
                <a:latin typeface="Berthold Akzidenz Grotesk BE Extra Bold Condensed"/>
                <a:cs typeface="Times New Roman (Tekst)"/>
              </a:rPr>
              <a:t>Kontorer i Danmark, Sverige, Norge, Finland, Storbritannien og Singapore</a:t>
            </a:r>
          </a:p>
          <a:p>
            <a:endParaRPr lang="da-DK" dirty="0" smtClean="0">
              <a:latin typeface="Berthold Akzidenz Grotesk BE Extra Bold Condensed"/>
              <a:cs typeface="Times New Roman (Tekst)"/>
            </a:endParaRPr>
          </a:p>
          <a:p>
            <a:r>
              <a:rPr lang="da-DK" dirty="0" smtClean="0">
                <a:latin typeface="Berthold Akzidenz Grotesk BE Extra Bold Condensed"/>
                <a:cs typeface="Times New Roman (Tekst)"/>
              </a:rPr>
              <a:t>100+ ansatte</a:t>
            </a:r>
          </a:p>
          <a:p>
            <a:endParaRPr lang="da-DK" dirty="0">
              <a:latin typeface="Berthold Akzidenz Grotesk BE Extra Bold Condensed"/>
              <a:cs typeface="Times New Roman (Tekst)"/>
            </a:endParaRPr>
          </a:p>
        </p:txBody>
      </p:sp>
      <p:sp>
        <p:nvSpPr>
          <p:cNvPr id="7" name="Tekstboks 6"/>
          <p:cNvSpPr txBox="1"/>
          <p:nvPr/>
        </p:nvSpPr>
        <p:spPr>
          <a:xfrm>
            <a:off x="1061547" y="4201137"/>
            <a:ext cx="7532831" cy="646331"/>
          </a:xfrm>
          <a:prstGeom prst="rect">
            <a:avLst/>
          </a:prstGeom>
          <a:noFill/>
        </p:spPr>
        <p:txBody>
          <a:bodyPr wrap="none" rtlCol="0">
            <a:spAutoFit/>
          </a:bodyPr>
          <a:lstStyle/>
          <a:p>
            <a:r>
              <a:rPr lang="da-DK" sz="3600" dirty="0" smtClean="0">
                <a:latin typeface="Berthold Akzidenz Grotesk BE Extra Bold Condensed"/>
              </a:rPr>
              <a:t>Nyt i Danmark siden sidste </a:t>
            </a:r>
            <a:r>
              <a:rPr lang="da-DK" sz="3600" dirty="0" err="1" smtClean="0">
                <a:latin typeface="Berthold Akzidenz Grotesk BE Extra Bold Condensed"/>
              </a:rPr>
              <a:t>Mynewsday</a:t>
            </a:r>
            <a:endParaRPr lang="da-DK" sz="3600" dirty="0">
              <a:latin typeface="Berthold Akzidenz Grotesk BE Extra Bold Condensed"/>
            </a:endParaRPr>
          </a:p>
        </p:txBody>
      </p:sp>
      <p:sp>
        <p:nvSpPr>
          <p:cNvPr id="8" name="Tekstboks 7"/>
          <p:cNvSpPr txBox="1"/>
          <p:nvPr/>
        </p:nvSpPr>
        <p:spPr>
          <a:xfrm>
            <a:off x="1061547" y="5014696"/>
            <a:ext cx="1997367" cy="923330"/>
          </a:xfrm>
          <a:prstGeom prst="rect">
            <a:avLst/>
          </a:prstGeom>
          <a:noFill/>
        </p:spPr>
        <p:txBody>
          <a:bodyPr wrap="none" rtlCol="0">
            <a:spAutoFit/>
          </a:bodyPr>
          <a:lstStyle/>
          <a:p>
            <a:r>
              <a:rPr lang="da-DK" dirty="0" smtClean="0">
                <a:latin typeface="Berthold Akzidenz Grotesk BE Extra Bold Condensed"/>
              </a:rPr>
              <a:t>Flere medarbejdere </a:t>
            </a:r>
          </a:p>
          <a:p>
            <a:endParaRPr lang="da-DK" dirty="0" smtClean="0">
              <a:latin typeface="Berthold Akzidenz Grotesk BE Extra Bold Condensed"/>
            </a:endParaRPr>
          </a:p>
          <a:p>
            <a:r>
              <a:rPr lang="da-DK" dirty="0" smtClean="0">
                <a:latin typeface="Berthold Akzidenz Grotesk BE Extra Bold Condensed"/>
              </a:rPr>
              <a:t>Flere kunder</a:t>
            </a:r>
            <a:endParaRPr lang="da-DK" dirty="0">
              <a:latin typeface="Berthold Akzidenz Grotesk BE Extra Bold Condensed"/>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smtClean="0">
                <a:latin typeface="Verdana" pitchFamily="34" charset="0"/>
                <a:ea typeface="Verdana" pitchFamily="34" charset="0"/>
                <a:cs typeface="Verdana" pitchFamily="34" charset="0"/>
              </a:rPr>
              <a:t>Digital PR</a:t>
            </a:r>
            <a:endParaRPr lang="da-DK"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fontScale="77500" lnSpcReduction="20000"/>
          </a:bodyPr>
          <a:lstStyle/>
          <a:p>
            <a:r>
              <a:rPr lang="da-DK" dirty="0" smtClean="0">
                <a:latin typeface="Verdana" pitchFamily="34" charset="0"/>
                <a:ea typeface="Verdana" pitchFamily="34" charset="0"/>
                <a:cs typeface="Verdana" pitchFamily="34" charset="0"/>
              </a:rPr>
              <a:t>Digital PR =</a:t>
            </a:r>
          </a:p>
          <a:p>
            <a:pPr lvl="1"/>
            <a:r>
              <a:rPr lang="da-DK" dirty="0" smtClean="0">
                <a:latin typeface="Verdana" pitchFamily="34" charset="0"/>
                <a:ea typeface="Verdana" pitchFamily="34" charset="0"/>
                <a:cs typeface="Verdana" pitchFamily="34" charset="0"/>
              </a:rPr>
              <a:t>Den TOTALE mængde informationer der er tilgængelig om virksomheden i medierne</a:t>
            </a:r>
          </a:p>
          <a:p>
            <a:pPr lvl="1"/>
            <a:r>
              <a:rPr lang="da-DK" dirty="0" smtClean="0">
                <a:latin typeface="Verdana" pitchFamily="34" charset="0"/>
                <a:ea typeface="Verdana" pitchFamily="34" charset="0"/>
                <a:cs typeface="Verdana" pitchFamily="34" charset="0"/>
              </a:rPr>
              <a:t>Mål = at informationer er søgbare, tilgængelige og nyttige</a:t>
            </a:r>
          </a:p>
          <a:p>
            <a:r>
              <a:rPr lang="da-DK" dirty="0" smtClean="0">
                <a:latin typeface="Verdana" pitchFamily="34" charset="0"/>
                <a:ea typeface="Verdana" pitchFamily="34" charset="0"/>
                <a:cs typeface="Verdana" pitchFamily="34" charset="0"/>
              </a:rPr>
              <a:t>Presseomtale er et sekundært mål</a:t>
            </a:r>
          </a:p>
          <a:p>
            <a:pPr lvl="1"/>
            <a:r>
              <a:rPr lang="da-DK" dirty="0" smtClean="0">
                <a:latin typeface="Verdana" pitchFamily="34" charset="0"/>
                <a:ea typeface="Verdana" pitchFamily="34" charset="0"/>
                <a:cs typeface="Verdana" pitchFamily="34" charset="0"/>
              </a:rPr>
              <a:t>At skabe trafik</a:t>
            </a:r>
          </a:p>
          <a:p>
            <a:pPr lvl="1"/>
            <a:r>
              <a:rPr lang="da-DK" dirty="0" smtClean="0">
                <a:latin typeface="Verdana" pitchFamily="34" charset="0"/>
                <a:ea typeface="Verdana" pitchFamily="34" charset="0"/>
                <a:cs typeface="Verdana" pitchFamily="34" charset="0"/>
              </a:rPr>
              <a:t>At være del af et troværdigt miljø</a:t>
            </a:r>
          </a:p>
          <a:p>
            <a:pPr lvl="1"/>
            <a:r>
              <a:rPr lang="da-DK" dirty="0" smtClean="0">
                <a:latin typeface="Verdana" pitchFamily="34" charset="0"/>
                <a:ea typeface="Verdana" pitchFamily="34" charset="0"/>
                <a:cs typeface="Verdana" pitchFamily="34" charset="0"/>
              </a:rPr>
              <a:t>Er spreadabel</a:t>
            </a:r>
          </a:p>
          <a:p>
            <a:r>
              <a:rPr lang="da-DK" dirty="0" smtClean="0">
                <a:latin typeface="Verdana" pitchFamily="34" charset="0"/>
                <a:ea typeface="Verdana" pitchFamily="34" charset="0"/>
                <a:cs typeface="Verdana" pitchFamily="34" charset="0"/>
              </a:rPr>
              <a:t>Konsekvens</a:t>
            </a:r>
          </a:p>
          <a:p>
            <a:pPr lvl="1"/>
            <a:r>
              <a:rPr lang="da-DK" dirty="0" smtClean="0">
                <a:latin typeface="Verdana" pitchFamily="34" charset="0"/>
                <a:ea typeface="Verdana" pitchFamily="34" charset="0"/>
                <a:cs typeface="Verdana" pitchFamily="34" charset="0"/>
              </a:rPr>
              <a:t>Ny måde at udføre PR på</a:t>
            </a:r>
          </a:p>
          <a:p>
            <a:pPr lvl="1"/>
            <a:r>
              <a:rPr lang="da-DK" dirty="0" smtClean="0">
                <a:latin typeface="Verdana" pitchFamily="34" charset="0"/>
                <a:ea typeface="Verdana" pitchFamily="34" charset="0"/>
                <a:cs typeface="Verdana" pitchFamily="34" charset="0"/>
              </a:rPr>
              <a:t>Ny måde at udvikle virksomhedens PR materialer på</a:t>
            </a:r>
          </a:p>
          <a:p>
            <a:pPr marL="914400" lvl="2" indent="0">
              <a:buNone/>
            </a:pPr>
            <a:endParaRPr lang="da-DK" dirty="0">
              <a:latin typeface="Verdana" pitchFamily="34" charset="0"/>
              <a:ea typeface="Verdana" pitchFamily="34" charset="0"/>
              <a:cs typeface="Verdana"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40840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7" descr="sx 12 by Mc Nastia."/>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1500" y="571500"/>
            <a:ext cx="8208963" cy="5368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586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smtClean="0">
                <a:latin typeface="Verdana" pitchFamily="34" charset="0"/>
                <a:ea typeface="Verdana" pitchFamily="34" charset="0"/>
                <a:cs typeface="Verdana" pitchFamily="34" charset="0"/>
              </a:rPr>
              <a:t>Stupid gap</a:t>
            </a:r>
            <a:endParaRPr lang="da-DK" dirty="0">
              <a:latin typeface="Verdana" pitchFamily="34" charset="0"/>
              <a:ea typeface="Verdana" pitchFamily="34" charset="0"/>
              <a:cs typeface="Verdana" pitchFamily="34" charset="0"/>
            </a:endParaRPr>
          </a:p>
        </p:txBody>
      </p:sp>
      <p:cxnSp>
        <p:nvCxnSpPr>
          <p:cNvPr id="5" name="Lige forbindelse 4"/>
          <p:cNvCxnSpPr/>
          <p:nvPr/>
        </p:nvCxnSpPr>
        <p:spPr>
          <a:xfrm>
            <a:off x="1763688" y="1772816"/>
            <a:ext cx="0" cy="3816424"/>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7" name="Lige forbindelse 6"/>
          <p:cNvCxnSpPr/>
          <p:nvPr/>
        </p:nvCxnSpPr>
        <p:spPr>
          <a:xfrm flipV="1">
            <a:off x="1835696" y="5589240"/>
            <a:ext cx="5400600" cy="72008"/>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9" name="Lige forbindelse 8"/>
          <p:cNvCxnSpPr/>
          <p:nvPr/>
        </p:nvCxnSpPr>
        <p:spPr>
          <a:xfrm flipV="1">
            <a:off x="1835696" y="4763914"/>
            <a:ext cx="5256584" cy="68130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Lige forbindelse 10"/>
          <p:cNvCxnSpPr/>
          <p:nvPr/>
        </p:nvCxnSpPr>
        <p:spPr>
          <a:xfrm flipV="1">
            <a:off x="1835696" y="1844824"/>
            <a:ext cx="2628292" cy="36004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Højre klammeparentes 13"/>
          <p:cNvSpPr/>
          <p:nvPr/>
        </p:nvSpPr>
        <p:spPr>
          <a:xfrm>
            <a:off x="7169918" y="4763912"/>
            <a:ext cx="354410" cy="681311"/>
          </a:xfrm>
          <a:prstGeom prst="rightBrac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15" name="Højre klammeparentes 14"/>
          <p:cNvSpPr/>
          <p:nvPr/>
        </p:nvSpPr>
        <p:spPr>
          <a:xfrm rot="19588747">
            <a:off x="5751045" y="1314700"/>
            <a:ext cx="936104" cy="3232525"/>
          </a:xfrm>
          <a:prstGeom prst="rightBrac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16" name="Tekstboks 15"/>
          <p:cNvSpPr txBox="1"/>
          <p:nvPr/>
        </p:nvSpPr>
        <p:spPr>
          <a:xfrm>
            <a:off x="6219097" y="1995693"/>
            <a:ext cx="2618730" cy="461665"/>
          </a:xfrm>
          <a:prstGeom prst="rect">
            <a:avLst/>
          </a:prstGeom>
          <a:noFill/>
        </p:spPr>
        <p:txBody>
          <a:bodyPr wrap="none" rtlCol="0">
            <a:spAutoFit/>
          </a:bodyPr>
          <a:lstStyle/>
          <a:p>
            <a:r>
              <a:rPr lang="da-DK" sz="2400" dirty="0" smtClean="0"/>
              <a:t>Ekko af information</a:t>
            </a:r>
            <a:endParaRPr lang="en-GB" sz="2400" dirty="0"/>
          </a:p>
        </p:txBody>
      </p:sp>
      <p:sp>
        <p:nvSpPr>
          <p:cNvPr id="17" name="Tekstboks 16"/>
          <p:cNvSpPr txBox="1"/>
          <p:nvPr/>
        </p:nvSpPr>
        <p:spPr>
          <a:xfrm>
            <a:off x="1498167" y="1325031"/>
            <a:ext cx="675057" cy="369332"/>
          </a:xfrm>
          <a:prstGeom prst="rect">
            <a:avLst/>
          </a:prstGeom>
          <a:noFill/>
        </p:spPr>
        <p:txBody>
          <a:bodyPr wrap="none" rtlCol="0">
            <a:spAutoFit/>
          </a:bodyPr>
          <a:lstStyle/>
          <a:p>
            <a:r>
              <a:rPr lang="da-DK" dirty="0" smtClean="0"/>
              <a:t>Antal</a:t>
            </a:r>
            <a:endParaRPr lang="en-GB" dirty="0"/>
          </a:p>
        </p:txBody>
      </p:sp>
      <p:sp>
        <p:nvSpPr>
          <p:cNvPr id="18" name="Tekstboks 17"/>
          <p:cNvSpPr txBox="1"/>
          <p:nvPr/>
        </p:nvSpPr>
        <p:spPr>
          <a:xfrm>
            <a:off x="7617908" y="4798892"/>
            <a:ext cx="1344920" cy="646331"/>
          </a:xfrm>
          <a:prstGeom prst="rect">
            <a:avLst/>
          </a:prstGeom>
          <a:noFill/>
        </p:spPr>
        <p:txBody>
          <a:bodyPr wrap="none" rtlCol="0">
            <a:spAutoFit/>
          </a:bodyPr>
          <a:lstStyle/>
          <a:p>
            <a:r>
              <a:rPr lang="da-DK" dirty="0" smtClean="0"/>
              <a:t>Original</a:t>
            </a:r>
          </a:p>
          <a:p>
            <a:r>
              <a:rPr lang="da-DK" dirty="0" smtClean="0"/>
              <a:t> information</a:t>
            </a:r>
            <a:endParaRPr lang="en-GB" dirty="0"/>
          </a:p>
        </p:txBody>
      </p:sp>
      <p:sp>
        <p:nvSpPr>
          <p:cNvPr id="19" name="Højre klammeparentes 18"/>
          <p:cNvSpPr/>
          <p:nvPr/>
        </p:nvSpPr>
        <p:spPr>
          <a:xfrm rot="5400000" flipH="1">
            <a:off x="2933994" y="789452"/>
            <a:ext cx="445188" cy="1966727"/>
          </a:xfrm>
          <a:prstGeom prst="rightBrace">
            <a:avLst/>
          </a:prstGeom>
          <a:noFill/>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20" name="Tekstboks 19"/>
          <p:cNvSpPr txBox="1"/>
          <p:nvPr/>
        </p:nvSpPr>
        <p:spPr>
          <a:xfrm>
            <a:off x="2110623" y="1232972"/>
            <a:ext cx="2610523" cy="369332"/>
          </a:xfrm>
          <a:prstGeom prst="rect">
            <a:avLst/>
          </a:prstGeom>
          <a:noFill/>
        </p:spPr>
        <p:txBody>
          <a:bodyPr wrap="none" rtlCol="0">
            <a:spAutoFit/>
          </a:bodyPr>
          <a:lstStyle/>
          <a:p>
            <a:r>
              <a:rPr lang="da-DK" dirty="0" smtClean="0"/>
              <a:t>Data om spredning af info</a:t>
            </a:r>
            <a:endParaRPr lang="en-GB" dirty="0"/>
          </a:p>
        </p:txBody>
      </p:sp>
      <p:sp>
        <p:nvSpPr>
          <p:cNvPr id="21" name="Tekstboks 20"/>
          <p:cNvSpPr txBox="1"/>
          <p:nvPr/>
        </p:nvSpPr>
        <p:spPr>
          <a:xfrm>
            <a:off x="7617908" y="5445224"/>
            <a:ext cx="1342638" cy="369332"/>
          </a:xfrm>
          <a:prstGeom prst="rect">
            <a:avLst/>
          </a:prstGeom>
          <a:noFill/>
        </p:spPr>
        <p:txBody>
          <a:bodyPr wrap="square" rtlCol="0">
            <a:spAutoFit/>
          </a:bodyPr>
          <a:lstStyle/>
          <a:p>
            <a:r>
              <a:rPr lang="da-DK" dirty="0" smtClean="0"/>
              <a:t>Information</a:t>
            </a:r>
            <a:endParaRPr lang="en-GB" dirty="0"/>
          </a:p>
        </p:txBody>
      </p:sp>
      <p:sp>
        <p:nvSpPr>
          <p:cNvPr id="22" name="Tekstboks 21"/>
          <p:cNvSpPr txBox="1"/>
          <p:nvPr/>
        </p:nvSpPr>
        <p:spPr>
          <a:xfrm>
            <a:off x="3484877" y="3291081"/>
            <a:ext cx="3276859" cy="707886"/>
          </a:xfrm>
          <a:prstGeom prst="rect">
            <a:avLst/>
          </a:prstGeom>
          <a:noFill/>
        </p:spPr>
        <p:txBody>
          <a:bodyPr wrap="none" rtlCol="0">
            <a:spAutoFit/>
          </a:bodyPr>
          <a:lstStyle/>
          <a:p>
            <a:r>
              <a:rPr lang="da-DK" sz="4000" b="1" dirty="0" smtClean="0">
                <a:solidFill>
                  <a:srgbClr val="FF0000"/>
                </a:solidFill>
                <a:latin typeface="Verdana" pitchFamily="34" charset="0"/>
                <a:ea typeface="Verdana" pitchFamily="34" charset="0"/>
                <a:cs typeface="Verdana" pitchFamily="34" charset="0"/>
              </a:rPr>
              <a:t>Stupid gap</a:t>
            </a:r>
            <a:endParaRPr lang="en-GB" sz="4000" b="1" dirty="0">
              <a:solidFill>
                <a:srgbClr val="FF0000"/>
              </a:solidFill>
              <a:latin typeface="Verdana" pitchFamily="34" charset="0"/>
              <a:ea typeface="Verdana" pitchFamily="34" charset="0"/>
              <a:cs typeface="Verdana"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75591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413042" y="211681"/>
            <a:ext cx="8229600" cy="1143000"/>
          </a:xfrm>
        </p:spPr>
        <p:txBody>
          <a:bodyPr/>
          <a:lstStyle/>
          <a:p>
            <a:pPr eaLnBrk="1" hangingPunct="1">
              <a:defRPr/>
            </a:pPr>
            <a:r>
              <a:rPr lang="da-DK" dirty="0" smtClean="0">
                <a:latin typeface="Verdana" pitchFamily="34" charset="0"/>
                <a:ea typeface="Verdana" pitchFamily="34" charset="0"/>
                <a:cs typeface="Verdana" pitchFamily="34" charset="0"/>
              </a:rPr>
              <a:t>Brand i den digitale tidsalder</a:t>
            </a:r>
          </a:p>
        </p:txBody>
      </p:sp>
      <p:sp>
        <p:nvSpPr>
          <p:cNvPr id="155652" name="Oval 4"/>
          <p:cNvSpPr>
            <a:spLocks noChangeArrowheads="1"/>
          </p:cNvSpPr>
          <p:nvPr/>
        </p:nvSpPr>
        <p:spPr bwMode="auto">
          <a:xfrm>
            <a:off x="2147604" y="1284701"/>
            <a:ext cx="3555662" cy="2979567"/>
          </a:xfrm>
          <a:prstGeom prst="ellipse">
            <a:avLst/>
          </a:prstGeom>
          <a:solidFill>
            <a:schemeClr val="bg1">
              <a:lumMod val="85000"/>
            </a:schemeClr>
          </a:solidFill>
          <a:ln w="38100">
            <a:solidFill>
              <a:srgbClr val="FF0000"/>
            </a:solidFill>
            <a:round/>
            <a:headEnd/>
            <a:tailEnd/>
          </a:ln>
        </p:spPr>
        <p:txBody>
          <a:bodyPr wrap="none" anchor="ctr"/>
          <a:lstStyle/>
          <a:p>
            <a:pPr algn="ctr">
              <a:defRPr/>
            </a:pPr>
            <a:r>
              <a:rPr lang="en-GB" sz="2800" b="1" dirty="0" smtClean="0">
                <a:latin typeface="Calibri"/>
                <a:cs typeface="Calibri"/>
              </a:rPr>
              <a:t>Own media</a:t>
            </a:r>
          </a:p>
          <a:p>
            <a:pPr algn="ctr">
              <a:defRPr/>
            </a:pPr>
            <a:r>
              <a:rPr lang="en-GB" sz="2000" dirty="0" smtClean="0">
                <a:latin typeface="Calibri"/>
                <a:cs typeface="Calibri"/>
              </a:rPr>
              <a:t>Website</a:t>
            </a:r>
          </a:p>
          <a:p>
            <a:pPr algn="ctr">
              <a:defRPr/>
            </a:pPr>
            <a:r>
              <a:rPr lang="en-GB" sz="2000" dirty="0" smtClean="0">
                <a:latin typeface="Calibri"/>
                <a:cs typeface="Calibri"/>
              </a:rPr>
              <a:t>Press releases</a:t>
            </a:r>
            <a:endParaRPr lang="en-GB" sz="2000" dirty="0">
              <a:latin typeface="Calibri"/>
              <a:cs typeface="Calibri"/>
            </a:endParaRPr>
          </a:p>
          <a:p>
            <a:pPr algn="ctr">
              <a:defRPr/>
            </a:pPr>
            <a:r>
              <a:rPr lang="en-GB" sz="2000" dirty="0" smtClean="0">
                <a:latin typeface="Calibri"/>
                <a:cs typeface="Calibri"/>
              </a:rPr>
              <a:t>Brocure</a:t>
            </a:r>
          </a:p>
          <a:p>
            <a:pPr algn="ctr">
              <a:defRPr/>
            </a:pPr>
            <a:r>
              <a:rPr lang="en-GB" sz="2000" dirty="0" smtClean="0">
                <a:latin typeface="Calibri"/>
                <a:cs typeface="Calibri"/>
              </a:rPr>
              <a:t>Magazines</a:t>
            </a:r>
            <a:endParaRPr lang="en-GB" sz="2000" dirty="0">
              <a:latin typeface="Calibri"/>
              <a:cs typeface="Calibri"/>
            </a:endParaRPr>
          </a:p>
          <a:p>
            <a:pPr algn="ctr">
              <a:defRPr/>
            </a:pPr>
            <a:r>
              <a:rPr lang="da-DK" sz="2000" dirty="0" smtClean="0">
                <a:latin typeface="Calibri"/>
                <a:cs typeface="Calibri"/>
              </a:rPr>
              <a:t>Videos</a:t>
            </a:r>
            <a:endParaRPr lang="en-GB" sz="2000" dirty="0">
              <a:latin typeface="Calibri"/>
              <a:cs typeface="Calibri"/>
            </a:endParaRPr>
          </a:p>
          <a:p>
            <a:pPr algn="ctr">
              <a:defRPr/>
            </a:pPr>
            <a:r>
              <a:rPr lang="en-GB" sz="2000" dirty="0">
                <a:latin typeface="Calibri"/>
                <a:cs typeface="Calibri"/>
              </a:rPr>
              <a:t>Websites</a:t>
            </a:r>
          </a:p>
          <a:p>
            <a:pPr algn="ctr">
              <a:defRPr/>
            </a:pPr>
            <a:endParaRPr lang="en-GB" sz="2400" dirty="0">
              <a:latin typeface="Calibri"/>
              <a:cs typeface="Calibri"/>
            </a:endParaRPr>
          </a:p>
        </p:txBody>
      </p:sp>
      <p:sp>
        <p:nvSpPr>
          <p:cNvPr id="11" name="Pladsholder til diasnummer 10"/>
          <p:cNvSpPr>
            <a:spLocks noGrp="1"/>
          </p:cNvSpPr>
          <p:nvPr>
            <p:ph type="sldNum" sz="quarter" idx="12"/>
          </p:nvPr>
        </p:nvSpPr>
        <p:spPr/>
        <p:txBody>
          <a:bodyPr/>
          <a:lstStyle/>
          <a:p>
            <a:pPr>
              <a:defRPr/>
            </a:pPr>
            <a:fld id="{B495D3EE-7F72-440A-BDB5-11E7D63763C6}" type="slidenum">
              <a:rPr lang="da-DK" smtClean="0">
                <a:latin typeface="Calibri"/>
                <a:cs typeface="Calibri"/>
              </a:rPr>
              <a:pPr>
                <a:defRPr/>
              </a:pPr>
              <a:t>33</a:t>
            </a:fld>
            <a:endParaRPr lang="da-DK" dirty="0">
              <a:latin typeface="Calibri"/>
              <a:cs typeface="Calibri"/>
            </a:endParaRPr>
          </a:p>
        </p:txBody>
      </p:sp>
      <p:sp>
        <p:nvSpPr>
          <p:cNvPr id="14" name="Oval 3"/>
          <p:cNvSpPr>
            <a:spLocks noChangeArrowheads="1"/>
          </p:cNvSpPr>
          <p:nvPr/>
        </p:nvSpPr>
        <p:spPr bwMode="auto">
          <a:xfrm>
            <a:off x="4585375" y="1830176"/>
            <a:ext cx="2794937" cy="2160786"/>
          </a:xfrm>
          <a:prstGeom prst="ellipse">
            <a:avLst/>
          </a:prstGeom>
          <a:solidFill>
            <a:schemeClr val="bg1">
              <a:lumMod val="85000"/>
            </a:schemeClr>
          </a:solidFill>
          <a:ln w="38100">
            <a:solidFill>
              <a:srgbClr val="FF0000"/>
            </a:solidFill>
            <a:round/>
            <a:headEnd/>
            <a:tailEnd/>
          </a:ln>
        </p:spPr>
        <p:txBody>
          <a:bodyPr wrap="none" anchor="ctr"/>
          <a:lstStyle/>
          <a:p>
            <a:pPr algn="ctr">
              <a:defRPr/>
            </a:pPr>
            <a:r>
              <a:rPr lang="en-GB" sz="2800" b="1" dirty="0" smtClean="0">
                <a:latin typeface="Calibri"/>
                <a:cs typeface="Calibri"/>
              </a:rPr>
              <a:t>Display media</a:t>
            </a:r>
          </a:p>
          <a:p>
            <a:pPr algn="ctr">
              <a:defRPr/>
            </a:pPr>
            <a:r>
              <a:rPr lang="da-DK" sz="2000" dirty="0" smtClean="0">
                <a:latin typeface="Calibri"/>
                <a:cs typeface="Calibri"/>
              </a:rPr>
              <a:t>Slideshare</a:t>
            </a:r>
          </a:p>
          <a:p>
            <a:pPr algn="ctr">
              <a:defRPr/>
            </a:pPr>
            <a:r>
              <a:rPr lang="da-DK" sz="2000" dirty="0" smtClean="0">
                <a:latin typeface="Calibri"/>
                <a:cs typeface="Calibri"/>
              </a:rPr>
              <a:t>Youtube</a:t>
            </a:r>
          </a:p>
          <a:p>
            <a:pPr algn="ctr">
              <a:defRPr/>
            </a:pPr>
            <a:r>
              <a:rPr lang="da-DK" sz="2000" dirty="0" smtClean="0">
                <a:latin typeface="Calibri"/>
                <a:cs typeface="Calibri"/>
              </a:rPr>
              <a:t>LinkedIn</a:t>
            </a:r>
          </a:p>
          <a:p>
            <a:pPr algn="ctr">
              <a:defRPr/>
            </a:pPr>
            <a:r>
              <a:rPr lang="da-DK" sz="2000" dirty="0" smtClean="0">
                <a:latin typeface="Calibri"/>
                <a:cs typeface="Calibri"/>
              </a:rPr>
              <a:t>Google+</a:t>
            </a:r>
            <a:endParaRPr lang="en-GB" dirty="0" smtClean="0">
              <a:latin typeface="Calibri"/>
              <a:cs typeface="Calibri"/>
            </a:endParaRPr>
          </a:p>
        </p:txBody>
      </p:sp>
      <p:sp>
        <p:nvSpPr>
          <p:cNvPr id="10" name="Oval 3"/>
          <p:cNvSpPr>
            <a:spLocks noChangeArrowheads="1"/>
          </p:cNvSpPr>
          <p:nvPr/>
        </p:nvSpPr>
        <p:spPr bwMode="auto">
          <a:xfrm>
            <a:off x="1979712" y="3212975"/>
            <a:ext cx="3565395" cy="2808287"/>
          </a:xfrm>
          <a:prstGeom prst="ellipse">
            <a:avLst/>
          </a:prstGeom>
          <a:solidFill>
            <a:schemeClr val="bg1">
              <a:lumMod val="85000"/>
            </a:schemeClr>
          </a:solidFill>
          <a:ln w="38100">
            <a:solidFill>
              <a:srgbClr val="FF0000"/>
            </a:solidFill>
            <a:round/>
            <a:headEnd/>
            <a:tailEnd/>
          </a:ln>
        </p:spPr>
        <p:txBody>
          <a:bodyPr wrap="none" anchor="ctr"/>
          <a:lstStyle/>
          <a:p>
            <a:pPr algn="ctr">
              <a:defRPr/>
            </a:pPr>
            <a:r>
              <a:rPr lang="en-GB" sz="2800" b="1" dirty="0" smtClean="0">
                <a:latin typeface="Calibri"/>
                <a:cs typeface="Calibri"/>
              </a:rPr>
              <a:t>Editorial media</a:t>
            </a:r>
          </a:p>
          <a:p>
            <a:pPr algn="ctr">
              <a:defRPr/>
            </a:pPr>
            <a:r>
              <a:rPr lang="en-GB" sz="2000" dirty="0" smtClean="0">
                <a:latin typeface="Calibri"/>
                <a:cs typeface="Calibri"/>
              </a:rPr>
              <a:t>The press</a:t>
            </a:r>
            <a:endParaRPr lang="en-GB" sz="2000" dirty="0">
              <a:latin typeface="Calibri"/>
              <a:cs typeface="Calibri"/>
            </a:endParaRPr>
          </a:p>
          <a:p>
            <a:pPr algn="ctr">
              <a:defRPr/>
            </a:pPr>
            <a:r>
              <a:rPr lang="en-GB" sz="2000" dirty="0" smtClean="0">
                <a:latin typeface="Calibri"/>
                <a:cs typeface="Calibri"/>
              </a:rPr>
              <a:t>Newspapers</a:t>
            </a:r>
            <a:endParaRPr lang="en-GB" sz="2000" dirty="0">
              <a:latin typeface="Calibri"/>
              <a:cs typeface="Calibri"/>
            </a:endParaRPr>
          </a:p>
          <a:p>
            <a:pPr algn="ctr">
              <a:defRPr/>
            </a:pPr>
            <a:r>
              <a:rPr lang="en-GB" sz="2000" dirty="0" smtClean="0">
                <a:latin typeface="Calibri"/>
                <a:cs typeface="Calibri"/>
              </a:rPr>
              <a:t>TV &amp; Radio</a:t>
            </a:r>
            <a:endParaRPr lang="en-GB" sz="2000" dirty="0">
              <a:latin typeface="Calibri"/>
              <a:cs typeface="Calibri"/>
            </a:endParaRPr>
          </a:p>
          <a:p>
            <a:pPr algn="ctr">
              <a:defRPr/>
            </a:pPr>
            <a:r>
              <a:rPr lang="en-GB" sz="2000" dirty="0" smtClean="0">
                <a:latin typeface="Calibri"/>
                <a:cs typeface="Calibri"/>
              </a:rPr>
              <a:t>News on the internet</a:t>
            </a:r>
          </a:p>
          <a:p>
            <a:pPr algn="ctr">
              <a:defRPr/>
            </a:pPr>
            <a:r>
              <a:rPr lang="da-DK" sz="2000" dirty="0" smtClean="0">
                <a:latin typeface="Calibri"/>
                <a:cs typeface="Calibri"/>
              </a:rPr>
              <a:t>Blogs</a:t>
            </a:r>
          </a:p>
          <a:p>
            <a:pPr algn="ctr">
              <a:defRPr/>
            </a:pPr>
            <a:r>
              <a:rPr lang="da-DK" sz="2000" dirty="0" smtClean="0">
                <a:latin typeface="Calibri"/>
                <a:cs typeface="Calibri"/>
              </a:rPr>
              <a:t>Wikipedia</a:t>
            </a:r>
            <a:endParaRPr lang="en-GB" sz="2000" dirty="0">
              <a:latin typeface="Calibri"/>
              <a:cs typeface="Calibri"/>
            </a:endParaRPr>
          </a:p>
        </p:txBody>
      </p:sp>
      <p:sp>
        <p:nvSpPr>
          <p:cNvPr id="12" name="Oval 5"/>
          <p:cNvSpPr>
            <a:spLocks noChangeArrowheads="1"/>
          </p:cNvSpPr>
          <p:nvPr/>
        </p:nvSpPr>
        <p:spPr bwMode="auto">
          <a:xfrm>
            <a:off x="4283967" y="3573016"/>
            <a:ext cx="3240361" cy="2592387"/>
          </a:xfrm>
          <a:prstGeom prst="ellipse">
            <a:avLst/>
          </a:prstGeom>
          <a:solidFill>
            <a:schemeClr val="bg1">
              <a:lumMod val="85000"/>
            </a:schemeClr>
          </a:solidFill>
          <a:ln w="38100">
            <a:solidFill>
              <a:srgbClr val="FF0000"/>
            </a:solidFill>
            <a:round/>
            <a:headEnd/>
            <a:tailEnd/>
          </a:ln>
        </p:spPr>
        <p:txBody>
          <a:bodyPr wrap="none" anchor="ctr"/>
          <a:lstStyle/>
          <a:p>
            <a:pPr algn="ctr">
              <a:defRPr/>
            </a:pPr>
            <a:r>
              <a:rPr lang="en-GB" sz="3200" b="1" dirty="0" smtClean="0">
                <a:latin typeface="Calibri"/>
                <a:cs typeface="Calibri"/>
              </a:rPr>
              <a:t>Earned media</a:t>
            </a:r>
          </a:p>
          <a:p>
            <a:pPr algn="ctr">
              <a:defRPr/>
            </a:pPr>
            <a:r>
              <a:rPr lang="en-US" sz="2000" dirty="0" smtClean="0">
                <a:latin typeface="Calibri"/>
                <a:cs typeface="Calibri"/>
              </a:rPr>
              <a:t>Facebook</a:t>
            </a:r>
          </a:p>
          <a:p>
            <a:pPr algn="ctr">
              <a:defRPr/>
            </a:pPr>
            <a:r>
              <a:rPr lang="da-DK" sz="2000" dirty="0" smtClean="0">
                <a:latin typeface="Calibri"/>
                <a:cs typeface="Calibri"/>
              </a:rPr>
              <a:t>Google+</a:t>
            </a:r>
          </a:p>
          <a:p>
            <a:pPr algn="ctr">
              <a:defRPr/>
            </a:pPr>
            <a:r>
              <a:rPr lang="da-DK" sz="2000" dirty="0" smtClean="0">
                <a:latin typeface="Calibri"/>
                <a:cs typeface="Calibri"/>
              </a:rPr>
              <a:t>LinkedIn</a:t>
            </a:r>
          </a:p>
          <a:p>
            <a:pPr algn="ctr">
              <a:defRPr/>
            </a:pPr>
            <a:r>
              <a:rPr lang="da-DK" sz="2000" dirty="0" smtClean="0">
                <a:latin typeface="Calibri"/>
                <a:cs typeface="Calibri"/>
              </a:rPr>
              <a:t>Youtube</a:t>
            </a:r>
          </a:p>
          <a:p>
            <a:pPr algn="ctr">
              <a:defRPr/>
            </a:pPr>
            <a:r>
              <a:rPr lang="da-DK" sz="2000" dirty="0" smtClean="0">
                <a:latin typeface="Calibri"/>
                <a:cs typeface="Calibri"/>
              </a:rPr>
              <a:t>Twitter</a:t>
            </a:r>
            <a:endParaRPr lang="en-GB" sz="2000" dirty="0">
              <a:latin typeface="Calibri"/>
              <a:cs typeface="Calibri"/>
            </a:endParaRPr>
          </a:p>
        </p:txBody>
      </p:sp>
      <p:pic>
        <p:nvPicPr>
          <p:cNvPr id="13"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19797" y="2771886"/>
            <a:ext cx="4535487" cy="9636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ekstboks 1"/>
          <p:cNvSpPr txBox="1"/>
          <p:nvPr/>
        </p:nvSpPr>
        <p:spPr>
          <a:xfrm>
            <a:off x="413042" y="2348880"/>
            <a:ext cx="1468479" cy="646331"/>
          </a:xfrm>
          <a:prstGeom prst="rect">
            <a:avLst/>
          </a:prstGeom>
          <a:noFill/>
        </p:spPr>
        <p:txBody>
          <a:bodyPr wrap="none" rtlCol="0">
            <a:spAutoFit/>
          </a:bodyPr>
          <a:lstStyle/>
          <a:p>
            <a:r>
              <a:rPr lang="da-DK" u="sng" dirty="0" smtClean="0"/>
              <a:t>Kontrollerede</a:t>
            </a:r>
          </a:p>
          <a:p>
            <a:pPr algn="ctr"/>
            <a:r>
              <a:rPr lang="da-DK" u="sng" dirty="0" smtClean="0"/>
              <a:t>medier</a:t>
            </a:r>
            <a:endParaRPr lang="en-GB" u="sng" dirty="0"/>
          </a:p>
        </p:txBody>
      </p:sp>
      <p:sp>
        <p:nvSpPr>
          <p:cNvPr id="3" name="Tekstboks 2"/>
          <p:cNvSpPr txBox="1"/>
          <p:nvPr/>
        </p:nvSpPr>
        <p:spPr>
          <a:xfrm>
            <a:off x="413042" y="4617118"/>
            <a:ext cx="1451872" cy="646331"/>
          </a:xfrm>
          <a:prstGeom prst="rect">
            <a:avLst/>
          </a:prstGeom>
          <a:noFill/>
        </p:spPr>
        <p:txBody>
          <a:bodyPr wrap="none" rtlCol="0">
            <a:spAutoFit/>
          </a:bodyPr>
          <a:lstStyle/>
          <a:p>
            <a:r>
              <a:rPr lang="da-DK" u="sng" dirty="0" smtClean="0"/>
              <a:t>Ukontrollable</a:t>
            </a:r>
          </a:p>
          <a:p>
            <a:pPr algn="ctr"/>
            <a:r>
              <a:rPr lang="da-DK" u="sng" dirty="0" smtClean="0"/>
              <a:t>medier</a:t>
            </a:r>
            <a:endParaRPr lang="en-GB" u="sng"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70104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5652"/>
                                        </p:tgtEl>
                                        <p:attrNameLst>
                                          <p:attrName>style.visibility</p:attrName>
                                        </p:attrNameLst>
                                      </p:cBhvr>
                                      <p:to>
                                        <p:strVal val="visible"/>
                                      </p:to>
                                    </p:set>
                                    <p:anim calcmode="lin" valueType="num">
                                      <p:cBhvr additive="base">
                                        <p:cTn id="7" dur="500" fill="hold"/>
                                        <p:tgtEl>
                                          <p:spTgt spid="155652"/>
                                        </p:tgtEl>
                                        <p:attrNameLst>
                                          <p:attrName>ppt_x</p:attrName>
                                        </p:attrNameLst>
                                      </p:cBhvr>
                                      <p:tavLst>
                                        <p:tav tm="0">
                                          <p:val>
                                            <p:strVal val="0-#ppt_w/2"/>
                                          </p:val>
                                        </p:tav>
                                        <p:tav tm="100000">
                                          <p:val>
                                            <p:strVal val="#ppt_x"/>
                                          </p:val>
                                        </p:tav>
                                      </p:tavLst>
                                    </p:anim>
                                    <p:anim calcmode="lin" valueType="num">
                                      <p:cBhvr additive="base">
                                        <p:cTn id="8" dur="500" fill="hold"/>
                                        <p:tgtEl>
                                          <p:spTgt spid="1556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animBg="1"/>
      <p:bldP spid="14"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smtClean="0">
                <a:latin typeface="Verdana" pitchFamily="34" charset="0"/>
                <a:ea typeface="Verdana" pitchFamily="34" charset="0"/>
                <a:cs typeface="Verdana" pitchFamily="34" charset="0"/>
              </a:rPr>
              <a:t>Hvor leder forbrugerne efter information - Prioriteret</a:t>
            </a:r>
            <a:endParaRPr lang="da-DK" dirty="0">
              <a:latin typeface="Verdana" pitchFamily="34" charset="0"/>
              <a:ea typeface="Verdana" pitchFamily="34" charset="0"/>
              <a:cs typeface="Verdana" pitchFamily="34" charset="0"/>
            </a:endParaRPr>
          </a:p>
        </p:txBody>
      </p:sp>
      <p:sp>
        <p:nvSpPr>
          <p:cNvPr id="3" name="Pladsholder til tekst 2"/>
          <p:cNvSpPr>
            <a:spLocks noGrp="1"/>
          </p:cNvSpPr>
          <p:nvPr>
            <p:ph type="body" idx="1"/>
          </p:nvPr>
        </p:nvSpPr>
        <p:spPr/>
        <p:txBody>
          <a:bodyPr/>
          <a:lstStyle/>
          <a:p>
            <a:r>
              <a:rPr lang="da-DK" dirty="0" smtClean="0">
                <a:latin typeface="Verdana" pitchFamily="34" charset="0"/>
                <a:ea typeface="Verdana" pitchFamily="34" charset="0"/>
                <a:cs typeface="Verdana" pitchFamily="34" charset="0"/>
              </a:rPr>
              <a:t>Online</a:t>
            </a:r>
            <a:endParaRPr lang="da-DK" dirty="0">
              <a:latin typeface="Verdana" pitchFamily="34" charset="0"/>
              <a:ea typeface="Verdana" pitchFamily="34" charset="0"/>
              <a:cs typeface="Verdana" pitchFamily="34" charset="0"/>
            </a:endParaRPr>
          </a:p>
        </p:txBody>
      </p:sp>
      <p:sp>
        <p:nvSpPr>
          <p:cNvPr id="4" name="Pladsholder til indhold 3"/>
          <p:cNvSpPr>
            <a:spLocks noGrp="1"/>
          </p:cNvSpPr>
          <p:nvPr>
            <p:ph sz="half" idx="2"/>
          </p:nvPr>
        </p:nvSpPr>
        <p:spPr/>
        <p:txBody>
          <a:bodyPr>
            <a:normAutofit fontScale="92500" lnSpcReduction="10000"/>
          </a:bodyPr>
          <a:lstStyle/>
          <a:p>
            <a:r>
              <a:rPr lang="da-DK" dirty="0" smtClean="0">
                <a:latin typeface="Verdana" pitchFamily="34" charset="0"/>
                <a:ea typeface="Verdana" pitchFamily="34" charset="0"/>
                <a:cs typeface="Verdana" pitchFamily="34" charset="0"/>
              </a:rPr>
              <a:t>Søgemaskiner</a:t>
            </a:r>
          </a:p>
          <a:p>
            <a:r>
              <a:rPr lang="da-DK" dirty="0" smtClean="0">
                <a:latin typeface="Verdana" pitchFamily="34" charset="0"/>
                <a:ea typeface="Verdana" pitchFamily="34" charset="0"/>
                <a:cs typeface="Verdana" pitchFamily="34" charset="0"/>
              </a:rPr>
              <a:t>Online butikker</a:t>
            </a:r>
          </a:p>
          <a:p>
            <a:r>
              <a:rPr lang="da-DK" dirty="0" smtClean="0">
                <a:latin typeface="Verdana" pitchFamily="34" charset="0"/>
                <a:ea typeface="Verdana" pitchFamily="34" charset="0"/>
                <a:cs typeface="Verdana" pitchFamily="34" charset="0"/>
              </a:rPr>
              <a:t>Forhandler sider</a:t>
            </a:r>
          </a:p>
          <a:p>
            <a:r>
              <a:rPr lang="da-DK" dirty="0" smtClean="0">
                <a:latin typeface="Verdana" pitchFamily="34" charset="0"/>
                <a:ea typeface="Verdana" pitchFamily="34" charset="0"/>
                <a:cs typeface="Verdana" pitchFamily="34" charset="0"/>
              </a:rPr>
              <a:t>Pris sammenligning</a:t>
            </a:r>
          </a:p>
          <a:p>
            <a:r>
              <a:rPr lang="da-DK" dirty="0" smtClean="0">
                <a:latin typeface="Verdana" pitchFamily="34" charset="0"/>
                <a:ea typeface="Verdana" pitchFamily="34" charset="0"/>
                <a:cs typeface="Verdana" pitchFamily="34" charset="0"/>
              </a:rPr>
              <a:t>Redigerede sider – special stof</a:t>
            </a:r>
          </a:p>
          <a:p>
            <a:r>
              <a:rPr lang="da-DK" u="sng" dirty="0" smtClean="0">
                <a:latin typeface="Verdana" pitchFamily="34" charset="0"/>
                <a:ea typeface="Verdana" pitchFamily="34" charset="0"/>
                <a:cs typeface="Verdana" pitchFamily="34" charset="0"/>
              </a:rPr>
              <a:t>Forbruger anmeldelser</a:t>
            </a:r>
          </a:p>
          <a:p>
            <a:r>
              <a:rPr lang="da-DK" dirty="0" smtClean="0">
                <a:latin typeface="Verdana" pitchFamily="34" charset="0"/>
                <a:ea typeface="Verdana" pitchFamily="34" charset="0"/>
                <a:cs typeface="Verdana" pitchFamily="34" charset="0"/>
              </a:rPr>
              <a:t>Blogs og forummer</a:t>
            </a:r>
          </a:p>
          <a:p>
            <a:r>
              <a:rPr lang="da-DK" dirty="0" smtClean="0">
                <a:latin typeface="Verdana" pitchFamily="34" charset="0"/>
                <a:ea typeface="Verdana" pitchFamily="34" charset="0"/>
                <a:cs typeface="Verdana" pitchFamily="34" charset="0"/>
              </a:rPr>
              <a:t>Sociale netværker</a:t>
            </a:r>
          </a:p>
          <a:p>
            <a:r>
              <a:rPr lang="da-DK" dirty="0" smtClean="0">
                <a:latin typeface="Verdana" pitchFamily="34" charset="0"/>
                <a:ea typeface="Verdana" pitchFamily="34" charset="0"/>
                <a:cs typeface="Verdana" pitchFamily="34" charset="0"/>
              </a:rPr>
              <a:t>Videos</a:t>
            </a:r>
          </a:p>
        </p:txBody>
      </p:sp>
      <p:sp>
        <p:nvSpPr>
          <p:cNvPr id="5" name="Pladsholder til tekst 4"/>
          <p:cNvSpPr>
            <a:spLocks noGrp="1"/>
          </p:cNvSpPr>
          <p:nvPr>
            <p:ph type="body" sz="quarter" idx="3"/>
          </p:nvPr>
        </p:nvSpPr>
        <p:spPr/>
        <p:txBody>
          <a:bodyPr/>
          <a:lstStyle/>
          <a:p>
            <a:r>
              <a:rPr lang="da-DK" dirty="0" smtClean="0">
                <a:latin typeface="Verdana" pitchFamily="34" charset="0"/>
                <a:ea typeface="Verdana" pitchFamily="34" charset="0"/>
                <a:cs typeface="Verdana" pitchFamily="34" charset="0"/>
              </a:rPr>
              <a:t>Offline</a:t>
            </a:r>
            <a:endParaRPr lang="da-DK" dirty="0">
              <a:latin typeface="Verdana" pitchFamily="34" charset="0"/>
              <a:ea typeface="Verdana" pitchFamily="34" charset="0"/>
              <a:cs typeface="Verdana" pitchFamily="34" charset="0"/>
            </a:endParaRPr>
          </a:p>
        </p:txBody>
      </p:sp>
      <p:sp>
        <p:nvSpPr>
          <p:cNvPr id="6" name="Pladsholder til indhold 5"/>
          <p:cNvSpPr>
            <a:spLocks noGrp="1"/>
          </p:cNvSpPr>
          <p:nvPr>
            <p:ph sz="quarter" idx="4"/>
          </p:nvPr>
        </p:nvSpPr>
        <p:spPr/>
        <p:txBody>
          <a:bodyPr>
            <a:normAutofit fontScale="92500" lnSpcReduction="10000"/>
          </a:bodyPr>
          <a:lstStyle/>
          <a:p>
            <a:r>
              <a:rPr lang="da-DK" dirty="0" smtClean="0">
                <a:latin typeface="Verdana" pitchFamily="34" charset="0"/>
                <a:ea typeface="Verdana" pitchFamily="34" charset="0"/>
                <a:cs typeface="Verdana" pitchFamily="34" charset="0"/>
              </a:rPr>
              <a:t>Brochure</a:t>
            </a:r>
          </a:p>
          <a:p>
            <a:r>
              <a:rPr lang="da-DK" u="sng" dirty="0" smtClean="0">
                <a:latin typeface="Verdana" pitchFamily="34" charset="0"/>
                <a:ea typeface="Verdana" pitchFamily="34" charset="0"/>
                <a:cs typeface="Verdana" pitchFamily="34" charset="0"/>
              </a:rPr>
              <a:t>Butiks ansatte</a:t>
            </a:r>
          </a:p>
          <a:p>
            <a:r>
              <a:rPr lang="da-DK" dirty="0" smtClean="0">
                <a:latin typeface="Verdana" pitchFamily="34" charset="0"/>
                <a:ea typeface="Verdana" pitchFamily="34" charset="0"/>
                <a:cs typeface="Verdana" pitchFamily="34" charset="0"/>
              </a:rPr>
              <a:t>Familie medlemmer</a:t>
            </a:r>
          </a:p>
          <a:p>
            <a:r>
              <a:rPr lang="da-DK" dirty="0" smtClean="0">
                <a:latin typeface="Verdana" pitchFamily="34" charset="0"/>
                <a:ea typeface="Verdana" pitchFamily="34" charset="0"/>
                <a:cs typeface="Verdana" pitchFamily="34" charset="0"/>
              </a:rPr>
              <a:t>Venner og kollegaer</a:t>
            </a:r>
          </a:p>
          <a:p>
            <a:r>
              <a:rPr lang="da-DK" dirty="0" smtClean="0">
                <a:latin typeface="Verdana" pitchFamily="34" charset="0"/>
                <a:ea typeface="Verdana" pitchFamily="34" charset="0"/>
                <a:cs typeface="Verdana" pitchFamily="34" charset="0"/>
              </a:rPr>
              <a:t>Print aviser</a:t>
            </a:r>
          </a:p>
          <a:p>
            <a:r>
              <a:rPr lang="da-DK" dirty="0" smtClean="0">
                <a:latin typeface="Verdana" pitchFamily="34" charset="0"/>
                <a:ea typeface="Verdana" pitchFamily="34" charset="0"/>
                <a:cs typeface="Verdana" pitchFamily="34" charset="0"/>
              </a:rPr>
              <a:t>Tv-reklamer</a:t>
            </a:r>
          </a:p>
          <a:p>
            <a:r>
              <a:rPr lang="da-DK" dirty="0" smtClean="0">
                <a:latin typeface="Verdana" pitchFamily="34" charset="0"/>
                <a:ea typeface="Verdana" pitchFamily="34" charset="0"/>
                <a:cs typeface="Verdana" pitchFamily="34" charset="0"/>
              </a:rPr>
              <a:t>Tv-programmer</a:t>
            </a:r>
          </a:p>
          <a:p>
            <a:r>
              <a:rPr lang="da-DK" dirty="0" smtClean="0">
                <a:latin typeface="Verdana" pitchFamily="34" charset="0"/>
                <a:ea typeface="Verdana" pitchFamily="34" charset="0"/>
                <a:cs typeface="Verdana" pitchFamily="34" charset="0"/>
              </a:rPr>
              <a:t>Special magasiner</a:t>
            </a:r>
          </a:p>
          <a:p>
            <a:r>
              <a:rPr lang="da-DK" dirty="0" smtClean="0">
                <a:latin typeface="Verdana" pitchFamily="34" charset="0"/>
                <a:ea typeface="Verdana" pitchFamily="34" charset="0"/>
                <a:cs typeface="Verdana" pitchFamily="34" charset="0"/>
              </a:rPr>
              <a:t>Bøger</a:t>
            </a:r>
          </a:p>
          <a:p>
            <a:r>
              <a:rPr lang="da-DK" dirty="0" smtClean="0">
                <a:latin typeface="Verdana" pitchFamily="34" charset="0"/>
                <a:ea typeface="Verdana" pitchFamily="34" charset="0"/>
                <a:cs typeface="Verdana" pitchFamily="34" charset="0"/>
              </a:rPr>
              <a:t>Radio</a:t>
            </a:r>
            <a:endParaRPr lang="da-DK" dirty="0">
              <a:latin typeface="Verdana" pitchFamily="34" charset="0"/>
              <a:ea typeface="Verdana" pitchFamily="34" charset="0"/>
              <a:cs typeface="Verdana" pitchFamily="34" charset="0"/>
            </a:endParaRPr>
          </a:p>
        </p:txBody>
      </p:sp>
      <p:sp>
        <p:nvSpPr>
          <p:cNvPr id="7" name="Tekstboks 6"/>
          <p:cNvSpPr txBox="1"/>
          <p:nvPr/>
        </p:nvSpPr>
        <p:spPr>
          <a:xfrm>
            <a:off x="323528" y="6126163"/>
            <a:ext cx="3018070" cy="369332"/>
          </a:xfrm>
          <a:prstGeom prst="rect">
            <a:avLst/>
          </a:prstGeom>
          <a:noFill/>
        </p:spPr>
        <p:txBody>
          <a:bodyPr wrap="none" rtlCol="0">
            <a:spAutoFit/>
          </a:bodyPr>
          <a:lstStyle/>
          <a:p>
            <a:r>
              <a:rPr lang="da-DK" dirty="0" smtClean="0"/>
              <a:t>Google Ro-Po studie Maj 2011</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9110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8" name="Picture 4" descr="http://www.kristeligt-dagblad.dk/modules/xphoto/cache/86/280486_656_700_0_0_0_0.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31640" y="1700808"/>
            <a:ext cx="6248400" cy="416242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itel 2"/>
          <p:cNvSpPr>
            <a:spLocks noGrp="1"/>
          </p:cNvSpPr>
          <p:nvPr>
            <p:ph type="title"/>
          </p:nvPr>
        </p:nvSpPr>
        <p:spPr/>
        <p:txBody>
          <a:bodyPr>
            <a:normAutofit fontScale="90000"/>
          </a:bodyPr>
          <a:lstStyle/>
          <a:p>
            <a:r>
              <a:rPr lang="da-DK" dirty="0" smtClean="0">
                <a:latin typeface="Verdana" pitchFamily="34" charset="0"/>
                <a:ea typeface="Verdana" pitchFamily="34" charset="0"/>
                <a:cs typeface="Verdana" pitchFamily="34" charset="0"/>
              </a:rPr>
              <a:t>Fremtidens nyhedsrum</a:t>
            </a:r>
            <a:br>
              <a:rPr lang="da-DK" dirty="0" smtClean="0">
                <a:latin typeface="Verdana" pitchFamily="34" charset="0"/>
                <a:ea typeface="Verdana" pitchFamily="34" charset="0"/>
                <a:cs typeface="Verdana" pitchFamily="34" charset="0"/>
              </a:rPr>
            </a:br>
            <a:r>
              <a:rPr lang="da-DK" dirty="0" smtClean="0">
                <a:latin typeface="Verdana" pitchFamily="34" charset="0"/>
                <a:ea typeface="Verdana" pitchFamily="34" charset="0"/>
                <a:cs typeface="Verdana" pitchFamily="34" charset="0"/>
              </a:rPr>
              <a:t>Bloggere, community &amp; site-managere</a:t>
            </a:r>
            <a:endParaRPr lang="da-DK" dirty="0">
              <a:latin typeface="Verdana" pitchFamily="34" charset="0"/>
              <a:ea typeface="Verdana" pitchFamily="34" charset="0"/>
              <a:cs typeface="Verdana"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66255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latin typeface="Verdana" pitchFamily="34" charset="0"/>
                <a:ea typeface="Verdana" pitchFamily="34" charset="0"/>
                <a:cs typeface="Verdana" pitchFamily="34" charset="0"/>
              </a:rPr>
              <a:t>Medie økologien</a:t>
            </a:r>
            <a:endParaRPr lang="da-DK"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fontScale="92500"/>
          </a:bodyPr>
          <a:lstStyle/>
          <a:p>
            <a:r>
              <a:rPr lang="da-DK" dirty="0" smtClean="0">
                <a:latin typeface="Verdana" pitchFamily="34" charset="0"/>
                <a:ea typeface="Verdana" pitchFamily="34" charset="0"/>
                <a:cs typeface="Verdana" pitchFamily="34" charset="0"/>
              </a:rPr>
              <a:t>Redigerede massemedier skaber trafik</a:t>
            </a:r>
          </a:p>
          <a:p>
            <a:pPr lvl="1"/>
            <a:r>
              <a:rPr lang="da-DK" dirty="0" smtClean="0">
                <a:latin typeface="Verdana" pitchFamily="34" charset="0"/>
                <a:ea typeface="Verdana" pitchFamily="34" charset="0"/>
                <a:cs typeface="Verdana" pitchFamily="34" charset="0"/>
              </a:rPr>
              <a:t>Masse = stor offentlighed</a:t>
            </a:r>
          </a:p>
          <a:p>
            <a:pPr lvl="1"/>
            <a:r>
              <a:rPr lang="da-DK" dirty="0" smtClean="0">
                <a:latin typeface="Verdana" pitchFamily="34" charset="0"/>
                <a:ea typeface="Verdana" pitchFamily="34" charset="0"/>
                <a:cs typeface="Verdana" pitchFamily="34" charset="0"/>
              </a:rPr>
              <a:t>Dagsorden sættende = debatskabende</a:t>
            </a:r>
          </a:p>
          <a:p>
            <a:pPr lvl="1"/>
            <a:endParaRPr lang="da-DK" dirty="0" smtClean="0">
              <a:latin typeface="Verdana" pitchFamily="34" charset="0"/>
              <a:ea typeface="Verdana" pitchFamily="34" charset="0"/>
              <a:cs typeface="Verdana" pitchFamily="34" charset="0"/>
            </a:endParaRPr>
          </a:p>
          <a:p>
            <a:r>
              <a:rPr lang="da-DK" dirty="0" smtClean="0">
                <a:latin typeface="Verdana" pitchFamily="34" charset="0"/>
                <a:ea typeface="Verdana" pitchFamily="34" charset="0"/>
                <a:cs typeface="Verdana" pitchFamily="34" charset="0"/>
              </a:rPr>
              <a:t>Sand interesse skaber ukontrollabel publicity – og søgninger i earned media</a:t>
            </a:r>
          </a:p>
          <a:p>
            <a:pPr lvl="1"/>
            <a:r>
              <a:rPr lang="da-DK" dirty="0" smtClean="0">
                <a:latin typeface="Verdana" pitchFamily="34" charset="0"/>
                <a:ea typeface="Verdana" pitchFamily="34" charset="0"/>
                <a:cs typeface="Verdana" pitchFamily="34" charset="0"/>
              </a:rPr>
              <a:t>Word of mouth</a:t>
            </a:r>
          </a:p>
          <a:p>
            <a:pPr lvl="1"/>
            <a:r>
              <a:rPr lang="da-DK" dirty="0" smtClean="0">
                <a:latin typeface="Verdana" pitchFamily="34" charset="0"/>
                <a:ea typeface="Verdana" pitchFamily="34" charset="0"/>
                <a:cs typeface="Verdana" pitchFamily="34" charset="0"/>
              </a:rPr>
              <a:t>Muliticiplerings effekt</a:t>
            </a:r>
          </a:p>
          <a:p>
            <a:pPr lvl="1"/>
            <a:endParaRPr lang="da-DK" dirty="0" smtClean="0">
              <a:latin typeface="Verdana" pitchFamily="34" charset="0"/>
              <a:ea typeface="Verdana" pitchFamily="34" charset="0"/>
              <a:cs typeface="Verdana" pitchFamily="34" charset="0"/>
            </a:endParaRPr>
          </a:p>
          <a:p>
            <a:endParaRPr lang="da-DK" dirty="0">
              <a:latin typeface="Verdana" pitchFamily="34" charset="0"/>
              <a:ea typeface="Verdana" pitchFamily="34" charset="0"/>
              <a:cs typeface="Verdana"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93873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dirty="0" smtClean="0"/>
              <a:t>Case: Agris Dyreforsikring</a:t>
            </a:r>
            <a:endParaRPr lang="da-DK" dirty="0"/>
          </a:p>
        </p:txBody>
      </p:sp>
      <p:sp>
        <p:nvSpPr>
          <p:cNvPr id="5" name="Pladsholder til indhold 4"/>
          <p:cNvSpPr>
            <a:spLocks noGrp="1"/>
          </p:cNvSpPr>
          <p:nvPr>
            <p:ph sz="half" idx="1"/>
          </p:nvPr>
        </p:nvSpPr>
        <p:spPr/>
        <p:txBody>
          <a:bodyPr/>
          <a:lstStyle/>
          <a:p>
            <a:pPr marL="0" indent="0">
              <a:buNone/>
            </a:pPr>
            <a:endParaRPr lang="da-DK" dirty="0" smtClean="0"/>
          </a:p>
          <a:p>
            <a:pPr marL="0" indent="0">
              <a:buNone/>
            </a:pPr>
            <a:endParaRPr lang="da-DK" dirty="0" smtClean="0"/>
          </a:p>
          <a:p>
            <a:pPr marL="0" indent="0">
              <a:buNone/>
            </a:pPr>
            <a:endParaRPr lang="da-DK" dirty="0" smtClean="0"/>
          </a:p>
          <a:p>
            <a:pPr marL="0" indent="0">
              <a:buNone/>
            </a:pPr>
            <a:endParaRPr lang="da-DK" dirty="0" smtClean="0"/>
          </a:p>
          <a:p>
            <a:pPr marL="0" indent="0">
              <a:buNone/>
            </a:pPr>
            <a:endParaRPr lang="da-DK" dirty="0" smtClean="0"/>
          </a:p>
          <a:p>
            <a:pPr marL="0" indent="0">
              <a:buNone/>
            </a:pPr>
            <a:endParaRPr lang="da-DK" dirty="0" smtClean="0"/>
          </a:p>
          <a:p>
            <a:pPr marL="0" indent="0">
              <a:buNone/>
            </a:pPr>
            <a:endParaRPr lang="da-DK" dirty="0" smtClean="0"/>
          </a:p>
          <a:p>
            <a:pPr marL="0" indent="0">
              <a:buNone/>
            </a:pPr>
            <a:endParaRPr lang="da-DK" dirty="0"/>
          </a:p>
        </p:txBody>
      </p:sp>
      <p:sp>
        <p:nvSpPr>
          <p:cNvPr id="6" name="Pladsholder til indhold 5"/>
          <p:cNvSpPr>
            <a:spLocks noGrp="1"/>
          </p:cNvSpPr>
          <p:nvPr>
            <p:ph sz="half" idx="2"/>
          </p:nvPr>
        </p:nvSpPr>
        <p:spPr/>
        <p:txBody>
          <a:bodyPr/>
          <a:lstStyle/>
          <a:p>
            <a:endParaRPr lang="da-DK" dirty="0" smtClean="0"/>
          </a:p>
          <a:p>
            <a:endParaRPr lang="da-DK" dirty="0" smtClean="0"/>
          </a:p>
          <a:p>
            <a:endParaRPr lang="da-DK" dirty="0" smtClean="0"/>
          </a:p>
          <a:p>
            <a:endParaRPr lang="da-DK" dirty="0" smtClean="0"/>
          </a:p>
          <a:p>
            <a:endParaRPr lang="da-DK" dirty="0" smtClean="0"/>
          </a:p>
          <a:p>
            <a:r>
              <a:rPr lang="da-DK" dirty="0" smtClean="0"/>
              <a:t>Salget mere end 3 doblet</a:t>
            </a:r>
            <a:endParaRPr lang="da-DK" dirty="0"/>
          </a:p>
        </p:txBody>
      </p:sp>
      <p:pic>
        <p:nvPicPr>
          <p:cNvPr id="9218" name="Picture 2"/>
          <p:cNvPicPr>
            <a:picLocks noChangeAspect="1" noChangeArrowheads="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010" t="8856" r="11352"/>
          <a:stretch/>
        </p:blipFill>
        <p:spPr bwMode="auto">
          <a:xfrm>
            <a:off x="4744026" y="1600200"/>
            <a:ext cx="3942774" cy="235019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219" name="Picture 3">
            <a:hlinkClick r:id="rId3"/>
          </p:cNvPr>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509" t="17153" r="38724" b="14069"/>
          <a:stretch/>
        </p:blipFill>
        <p:spPr bwMode="auto">
          <a:xfrm>
            <a:off x="899591" y="2199075"/>
            <a:ext cx="3439236" cy="278414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90447" y="1772816"/>
            <a:ext cx="3057525" cy="2667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99591" y="5022041"/>
            <a:ext cx="1828800" cy="1285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kstboks 6"/>
          <p:cNvSpPr txBox="1"/>
          <p:nvPr/>
        </p:nvSpPr>
        <p:spPr>
          <a:xfrm>
            <a:off x="2728391" y="5341812"/>
            <a:ext cx="1945854" cy="707886"/>
          </a:xfrm>
          <a:prstGeom prst="rect">
            <a:avLst/>
          </a:prstGeom>
          <a:noFill/>
        </p:spPr>
        <p:txBody>
          <a:bodyPr wrap="none" rtlCol="0">
            <a:spAutoFit/>
          </a:bodyPr>
          <a:lstStyle/>
          <a:p>
            <a:r>
              <a:rPr lang="da-DK" sz="2000" dirty="0" smtClean="0"/>
              <a:t>+ 3000 visninger </a:t>
            </a:r>
          </a:p>
          <a:p>
            <a:r>
              <a:rPr lang="da-DK" sz="2000" dirty="0" smtClean="0"/>
              <a:t>på 1 uge </a:t>
            </a:r>
            <a:endParaRPr lang="en-GB"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87586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Rectangle 6"/>
          <p:cNvSpPr>
            <a:spLocks noGrp="1" noChangeArrowheads="1"/>
          </p:cNvSpPr>
          <p:nvPr>
            <p:ph type="sldNum" sz="quarter" idx="12"/>
          </p:nvPr>
        </p:nvSpPr>
        <p:spPr/>
        <p:txBody>
          <a:bodyPr/>
          <a:lstStyle/>
          <a:p>
            <a:pPr>
              <a:defRPr/>
            </a:pPr>
            <a:fld id="{066322FB-878B-4FC6-8B34-702B46F65D5E}" type="slidenum">
              <a:rPr lang="da-DK" sz="2000">
                <a:latin typeface="Calibri"/>
                <a:cs typeface="Calibri"/>
              </a:rPr>
              <a:pPr>
                <a:defRPr/>
              </a:pPr>
              <a:t>38</a:t>
            </a:fld>
            <a:endParaRPr lang="da-DK" sz="2000" dirty="0">
              <a:latin typeface="Calibri"/>
              <a:cs typeface="Calibri"/>
            </a:endParaRPr>
          </a:p>
        </p:txBody>
      </p:sp>
      <p:sp>
        <p:nvSpPr>
          <p:cNvPr id="64514" name="Rectangle 6"/>
          <p:cNvSpPr txBox="1">
            <a:spLocks noGrp="1" noChangeArrowheads="1"/>
          </p:cNvSpPr>
          <p:nvPr/>
        </p:nvSpPr>
        <p:spPr bwMode="auto">
          <a:xfrm>
            <a:off x="6553200" y="6245225"/>
            <a:ext cx="2133600" cy="476250"/>
          </a:xfrm>
          <a:prstGeom prst="rect">
            <a:avLst/>
          </a:prstGeom>
          <a:noFill/>
          <a:ln>
            <a:miter lim="800000"/>
            <a:headEnd/>
            <a:tailEnd/>
          </a:ln>
        </p:spPr>
        <p:txBody>
          <a:bodyPr/>
          <a:lstStyle/>
          <a:p>
            <a:pPr algn="r">
              <a:defRPr/>
            </a:pPr>
            <a:fld id="{63F2C32A-CEFC-4731-A800-6340D0855A63}" type="slidenum">
              <a:rPr lang="da-DK" sz="2000">
                <a:solidFill>
                  <a:srgbClr val="000000"/>
                </a:solidFill>
                <a:latin typeface="Calibri"/>
                <a:cs typeface="Calibri"/>
              </a:rPr>
              <a:pPr algn="r">
                <a:defRPr/>
              </a:pPr>
              <a:t>38</a:t>
            </a:fld>
            <a:endParaRPr lang="da-DK" sz="2000" dirty="0">
              <a:solidFill>
                <a:srgbClr val="000000"/>
              </a:solidFill>
              <a:latin typeface="Calibri"/>
              <a:cs typeface="Calibri"/>
            </a:endParaRPr>
          </a:p>
        </p:txBody>
      </p:sp>
      <p:sp>
        <p:nvSpPr>
          <p:cNvPr id="58373" name="Rectangle 2"/>
          <p:cNvSpPr>
            <a:spLocks noGrp="1" noChangeArrowheads="1"/>
          </p:cNvSpPr>
          <p:nvPr>
            <p:ph type="title"/>
          </p:nvPr>
        </p:nvSpPr>
        <p:spPr/>
        <p:txBody>
          <a:bodyPr>
            <a:noAutofit/>
          </a:bodyPr>
          <a:lstStyle/>
          <a:p>
            <a:r>
              <a:rPr lang="da-DK" dirty="0" smtClean="0">
                <a:latin typeface="Verdana" pitchFamily="34" charset="0"/>
                <a:ea typeface="Verdana" pitchFamily="34" charset="0"/>
                <a:cs typeface="Verdana" pitchFamily="34" charset="0"/>
              </a:rPr>
              <a:t>Der er kamp om pladsen i medier</a:t>
            </a:r>
            <a:br>
              <a:rPr lang="da-DK" dirty="0" smtClean="0">
                <a:latin typeface="Verdana" pitchFamily="34" charset="0"/>
                <a:ea typeface="Verdana" pitchFamily="34" charset="0"/>
                <a:cs typeface="Verdana" pitchFamily="34" charset="0"/>
              </a:rPr>
            </a:br>
            <a:r>
              <a:rPr lang="da-DK" dirty="0" smtClean="0">
                <a:latin typeface="Verdana" pitchFamily="34" charset="0"/>
                <a:ea typeface="Verdana" pitchFamily="34" charset="0"/>
                <a:cs typeface="Verdana" pitchFamily="34" charset="0"/>
              </a:rPr>
              <a:t>Nyhedsdøgnet </a:t>
            </a:r>
            <a:endParaRPr lang="da-DK" dirty="0" smtClean="0">
              <a:solidFill>
                <a:schemeClr val="tx1"/>
              </a:solidFill>
              <a:latin typeface="Verdana" pitchFamily="34" charset="0"/>
              <a:ea typeface="Verdana" pitchFamily="34" charset="0"/>
              <a:cs typeface="Verdana" pitchFamily="34" charset="0"/>
            </a:endParaRPr>
          </a:p>
        </p:txBody>
      </p:sp>
      <p:sp>
        <p:nvSpPr>
          <p:cNvPr id="58374" name="AutoShape 26"/>
          <p:cNvSpPr>
            <a:spLocks noChangeArrowheads="1"/>
          </p:cNvSpPr>
          <p:nvPr/>
        </p:nvSpPr>
        <p:spPr bwMode="auto">
          <a:xfrm rot="15780737">
            <a:off x="2377908" y="3223602"/>
            <a:ext cx="1063625" cy="5730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2"/>
          </a:solidFill>
          <a:ln w="38100">
            <a:solidFill>
              <a:schemeClr val="tx1"/>
            </a:solidFill>
            <a:miter lim="800000"/>
            <a:headEnd/>
            <a:tailEnd/>
          </a:ln>
        </p:spPr>
        <p:txBody>
          <a:bodyPr vert="eaVert" wrap="none" anchor="ctr"/>
          <a:lstStyle/>
          <a:p>
            <a:endParaRPr lang="da-DK" sz="2000" dirty="0">
              <a:latin typeface="Calibri"/>
              <a:cs typeface="Calibri"/>
            </a:endParaRPr>
          </a:p>
        </p:txBody>
      </p:sp>
      <p:sp>
        <p:nvSpPr>
          <p:cNvPr id="58375" name="AutoShape 28"/>
          <p:cNvSpPr>
            <a:spLocks noChangeArrowheads="1"/>
          </p:cNvSpPr>
          <p:nvPr/>
        </p:nvSpPr>
        <p:spPr bwMode="auto">
          <a:xfrm rot="3866022">
            <a:off x="5579475" y="2776012"/>
            <a:ext cx="1063625" cy="500063"/>
          </a:xfrm>
          <a:custGeom>
            <a:avLst/>
            <a:gdLst>
              <a:gd name="T0" fmla="*/ 2147483647 w 21600"/>
              <a:gd name="T1" fmla="*/ 0 h 21600"/>
              <a:gd name="T2" fmla="*/ 2147483647 w 21600"/>
              <a:gd name="T3" fmla="*/ 2147483647 h 21600"/>
              <a:gd name="T4" fmla="*/ 2147483647 w 21600"/>
              <a:gd name="T5" fmla="*/ 1551236722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2"/>
          </a:solidFill>
          <a:ln w="38100">
            <a:solidFill>
              <a:schemeClr val="tx1"/>
            </a:solidFill>
            <a:miter lim="800000"/>
            <a:headEnd/>
            <a:tailEnd/>
          </a:ln>
        </p:spPr>
        <p:txBody>
          <a:bodyPr rot="10800000" vert="eaVert" wrap="none" anchor="ctr"/>
          <a:lstStyle/>
          <a:p>
            <a:endParaRPr lang="da-DK" sz="2000" dirty="0">
              <a:latin typeface="Calibri"/>
              <a:cs typeface="Calibri"/>
            </a:endParaRPr>
          </a:p>
        </p:txBody>
      </p:sp>
      <p:sp>
        <p:nvSpPr>
          <p:cNvPr id="58376" name="AutoShape 29"/>
          <p:cNvSpPr>
            <a:spLocks noChangeArrowheads="1"/>
          </p:cNvSpPr>
          <p:nvPr/>
        </p:nvSpPr>
        <p:spPr bwMode="auto">
          <a:xfrm rot="8292089">
            <a:off x="5130334" y="4548733"/>
            <a:ext cx="1063625" cy="5730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2"/>
          </a:solidFill>
          <a:ln w="38100">
            <a:solidFill>
              <a:schemeClr val="tx1"/>
            </a:solidFill>
            <a:miter lim="800000"/>
            <a:headEnd/>
            <a:tailEnd/>
          </a:ln>
        </p:spPr>
        <p:txBody>
          <a:bodyPr rot="10800000" wrap="none" anchor="ctr"/>
          <a:lstStyle/>
          <a:p>
            <a:endParaRPr lang="da-DK" sz="2000" dirty="0">
              <a:latin typeface="Calibri"/>
              <a:cs typeface="Calibri"/>
            </a:endParaRPr>
          </a:p>
        </p:txBody>
      </p:sp>
      <p:sp>
        <p:nvSpPr>
          <p:cNvPr id="58377" name="AutoShape 30"/>
          <p:cNvSpPr>
            <a:spLocks noChangeArrowheads="1"/>
          </p:cNvSpPr>
          <p:nvPr/>
        </p:nvSpPr>
        <p:spPr bwMode="auto">
          <a:xfrm rot="19996983">
            <a:off x="3317947" y="1732503"/>
            <a:ext cx="1063625" cy="5730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2"/>
          </a:solidFill>
          <a:ln w="38100">
            <a:solidFill>
              <a:schemeClr val="tx1"/>
            </a:solidFill>
            <a:miter lim="800000"/>
            <a:headEnd/>
            <a:tailEnd/>
          </a:ln>
        </p:spPr>
        <p:txBody>
          <a:bodyPr wrap="none" anchor="ctr"/>
          <a:lstStyle/>
          <a:p>
            <a:endParaRPr lang="da-DK" sz="2000" dirty="0">
              <a:latin typeface="Calibri"/>
              <a:cs typeface="Calibri"/>
            </a:endParaRPr>
          </a:p>
        </p:txBody>
      </p:sp>
      <p:sp>
        <p:nvSpPr>
          <p:cNvPr id="58378" name="AutoShape 31"/>
          <p:cNvSpPr>
            <a:spLocks noChangeArrowheads="1"/>
          </p:cNvSpPr>
          <p:nvPr/>
        </p:nvSpPr>
        <p:spPr bwMode="auto">
          <a:xfrm rot="12985584">
            <a:off x="3041436" y="4672073"/>
            <a:ext cx="1063625" cy="5730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2"/>
          </a:solidFill>
          <a:ln w="38100">
            <a:solidFill>
              <a:schemeClr val="tx1"/>
            </a:solidFill>
            <a:miter lim="800000"/>
            <a:headEnd/>
            <a:tailEnd/>
          </a:ln>
        </p:spPr>
        <p:txBody>
          <a:bodyPr vert="eaVert" wrap="none" anchor="ctr"/>
          <a:lstStyle/>
          <a:p>
            <a:endParaRPr lang="da-DK" sz="2000" dirty="0">
              <a:latin typeface="Calibri"/>
              <a:cs typeface="Calibri"/>
            </a:endParaRPr>
          </a:p>
        </p:txBody>
      </p:sp>
      <p:sp>
        <p:nvSpPr>
          <p:cNvPr id="58379" name="Text Box 32"/>
          <p:cNvSpPr txBox="1">
            <a:spLocks noChangeArrowheads="1"/>
          </p:cNvSpPr>
          <p:nvPr/>
        </p:nvSpPr>
        <p:spPr bwMode="auto">
          <a:xfrm>
            <a:off x="1264698" y="4114800"/>
            <a:ext cx="1688924" cy="400110"/>
          </a:xfrm>
          <a:prstGeom prst="rect">
            <a:avLst/>
          </a:prstGeom>
          <a:noFill/>
          <a:ln w="9525">
            <a:noFill/>
            <a:miter lim="800000"/>
            <a:headEnd/>
            <a:tailEnd/>
          </a:ln>
        </p:spPr>
        <p:txBody>
          <a:bodyPr wrap="none">
            <a:spAutoFit/>
          </a:bodyPr>
          <a:lstStyle/>
          <a:p>
            <a:r>
              <a:rPr lang="en-US" sz="2000" b="1" dirty="0" smtClean="0">
                <a:solidFill>
                  <a:srgbClr val="000000"/>
                </a:solidFill>
                <a:latin typeface="Calibri"/>
                <a:cs typeface="Calibri"/>
              </a:rPr>
              <a:t>Morgen Radio</a:t>
            </a:r>
            <a:endParaRPr lang="en-US" sz="2000" b="1" dirty="0">
              <a:solidFill>
                <a:srgbClr val="000000"/>
              </a:solidFill>
              <a:latin typeface="Calibri"/>
              <a:cs typeface="Calibri"/>
            </a:endParaRPr>
          </a:p>
        </p:txBody>
      </p:sp>
      <p:sp>
        <p:nvSpPr>
          <p:cNvPr id="58380" name="Text Box 33"/>
          <p:cNvSpPr txBox="1">
            <a:spLocks noChangeArrowheads="1"/>
          </p:cNvSpPr>
          <p:nvPr/>
        </p:nvSpPr>
        <p:spPr bwMode="auto">
          <a:xfrm>
            <a:off x="1554690" y="2286000"/>
            <a:ext cx="1799210" cy="400110"/>
          </a:xfrm>
          <a:prstGeom prst="rect">
            <a:avLst/>
          </a:prstGeom>
          <a:noFill/>
          <a:ln w="9525">
            <a:noFill/>
            <a:miter lim="800000"/>
            <a:headEnd/>
            <a:tailEnd/>
          </a:ln>
        </p:spPr>
        <p:txBody>
          <a:bodyPr wrap="none">
            <a:spAutoFit/>
          </a:bodyPr>
          <a:lstStyle/>
          <a:p>
            <a:r>
              <a:rPr lang="en-US" sz="2000" b="1" dirty="0" smtClean="0">
                <a:solidFill>
                  <a:srgbClr val="000000"/>
                </a:solidFill>
                <a:latin typeface="Calibri"/>
                <a:cs typeface="Calibri"/>
              </a:rPr>
              <a:t>Nyheds bureau</a:t>
            </a:r>
            <a:endParaRPr lang="en-US" sz="2000" b="1" dirty="0">
              <a:solidFill>
                <a:srgbClr val="000000"/>
              </a:solidFill>
              <a:latin typeface="Calibri"/>
              <a:cs typeface="Calibri"/>
            </a:endParaRPr>
          </a:p>
        </p:txBody>
      </p:sp>
      <p:sp>
        <p:nvSpPr>
          <p:cNvPr id="58381" name="Text Box 34"/>
          <p:cNvSpPr txBox="1">
            <a:spLocks noChangeArrowheads="1"/>
          </p:cNvSpPr>
          <p:nvPr/>
        </p:nvSpPr>
        <p:spPr bwMode="auto">
          <a:xfrm>
            <a:off x="4837621" y="1785968"/>
            <a:ext cx="1151477" cy="400110"/>
          </a:xfrm>
          <a:prstGeom prst="rect">
            <a:avLst/>
          </a:prstGeom>
          <a:noFill/>
          <a:ln w="9525">
            <a:noFill/>
            <a:miter lim="800000"/>
            <a:headEnd/>
            <a:tailEnd/>
          </a:ln>
        </p:spPr>
        <p:txBody>
          <a:bodyPr wrap="none">
            <a:spAutoFit/>
          </a:bodyPr>
          <a:lstStyle/>
          <a:p>
            <a:r>
              <a:rPr lang="en-US" sz="2000" b="1" dirty="0">
                <a:solidFill>
                  <a:srgbClr val="000000"/>
                </a:solidFill>
                <a:latin typeface="Calibri"/>
                <a:cs typeface="Calibri"/>
              </a:rPr>
              <a:t>TV 18/19</a:t>
            </a:r>
          </a:p>
        </p:txBody>
      </p:sp>
      <p:sp>
        <p:nvSpPr>
          <p:cNvPr id="58382" name="Text Box 35"/>
          <p:cNvSpPr txBox="1">
            <a:spLocks noChangeArrowheads="1"/>
          </p:cNvSpPr>
          <p:nvPr/>
        </p:nvSpPr>
        <p:spPr bwMode="auto">
          <a:xfrm>
            <a:off x="6163723" y="3890963"/>
            <a:ext cx="1151477" cy="400110"/>
          </a:xfrm>
          <a:prstGeom prst="rect">
            <a:avLst/>
          </a:prstGeom>
          <a:noFill/>
          <a:ln w="9525">
            <a:noFill/>
            <a:miter lim="800000"/>
            <a:headEnd/>
            <a:tailEnd/>
          </a:ln>
        </p:spPr>
        <p:txBody>
          <a:bodyPr wrap="none">
            <a:spAutoFit/>
          </a:bodyPr>
          <a:lstStyle/>
          <a:p>
            <a:r>
              <a:rPr lang="en-US" sz="2000" b="1" dirty="0">
                <a:solidFill>
                  <a:srgbClr val="000000"/>
                </a:solidFill>
                <a:latin typeface="Calibri"/>
                <a:cs typeface="Calibri"/>
              </a:rPr>
              <a:t>TV 21/22</a:t>
            </a:r>
          </a:p>
        </p:txBody>
      </p:sp>
      <p:sp>
        <p:nvSpPr>
          <p:cNvPr id="58383" name="Text Box 36"/>
          <p:cNvSpPr txBox="1">
            <a:spLocks noChangeArrowheads="1"/>
          </p:cNvSpPr>
          <p:nvPr/>
        </p:nvSpPr>
        <p:spPr bwMode="auto">
          <a:xfrm>
            <a:off x="3898024" y="5486400"/>
            <a:ext cx="1189749" cy="400110"/>
          </a:xfrm>
          <a:prstGeom prst="rect">
            <a:avLst/>
          </a:prstGeom>
          <a:noFill/>
          <a:ln w="9525">
            <a:noFill/>
            <a:miter lim="800000"/>
            <a:headEnd/>
            <a:tailEnd/>
          </a:ln>
        </p:spPr>
        <p:txBody>
          <a:bodyPr wrap="none">
            <a:spAutoFit/>
          </a:bodyPr>
          <a:lstStyle/>
          <a:p>
            <a:r>
              <a:rPr lang="en-US" sz="2000" b="1" dirty="0" smtClean="0">
                <a:solidFill>
                  <a:srgbClr val="000000"/>
                </a:solidFill>
                <a:latin typeface="Calibri"/>
                <a:cs typeface="Calibri"/>
              </a:rPr>
              <a:t>Dagblade</a:t>
            </a:r>
            <a:endParaRPr lang="en-US" sz="2000" b="1" dirty="0">
              <a:solidFill>
                <a:srgbClr val="000000"/>
              </a:solidFill>
              <a:latin typeface="Calibri"/>
              <a:cs typeface="Calibri"/>
            </a:endParaRPr>
          </a:p>
        </p:txBody>
      </p:sp>
      <p:sp>
        <p:nvSpPr>
          <p:cNvPr id="138277" name="AutoShape 37"/>
          <p:cNvSpPr>
            <a:spLocks noChangeArrowheads="1"/>
          </p:cNvSpPr>
          <p:nvPr/>
        </p:nvSpPr>
        <p:spPr bwMode="auto">
          <a:xfrm rot="19369311">
            <a:off x="3401635" y="2536744"/>
            <a:ext cx="1063625" cy="357187"/>
          </a:xfrm>
          <a:custGeom>
            <a:avLst/>
            <a:gdLst>
              <a:gd name="T0" fmla="*/ 2147483647 w 21600"/>
              <a:gd name="T1" fmla="*/ 0 h 21600"/>
              <a:gd name="T2" fmla="*/ 2147483647 w 21600"/>
              <a:gd name="T3" fmla="*/ 807592900 h 21600"/>
              <a:gd name="T4" fmla="*/ 2147483647 w 21600"/>
              <a:gd name="T5" fmla="*/ 403796450 h 21600"/>
              <a:gd name="T6" fmla="*/ 2147483647 w 21600"/>
              <a:gd name="T7" fmla="*/ 807592900 h 21600"/>
              <a:gd name="T8" fmla="*/ 2147483647 w 21600"/>
              <a:gd name="T9" fmla="*/ 1211384720 h 21600"/>
              <a:gd name="T10" fmla="*/ 2147483647 w 21600"/>
              <a:gd name="T11" fmla="*/ 8075929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38100">
            <a:solidFill>
              <a:schemeClr val="tx1"/>
            </a:solidFill>
            <a:miter lim="800000"/>
            <a:headEnd/>
            <a:tailEnd/>
          </a:ln>
        </p:spPr>
        <p:txBody>
          <a:bodyPr wrap="none" anchor="ctr"/>
          <a:lstStyle/>
          <a:p>
            <a:endParaRPr lang="da-DK" sz="2000" dirty="0">
              <a:latin typeface="Calibri"/>
              <a:cs typeface="Calibri"/>
            </a:endParaRPr>
          </a:p>
        </p:txBody>
      </p:sp>
      <p:sp>
        <p:nvSpPr>
          <p:cNvPr id="138278" name="AutoShape 38"/>
          <p:cNvSpPr>
            <a:spLocks noChangeArrowheads="1"/>
          </p:cNvSpPr>
          <p:nvPr/>
        </p:nvSpPr>
        <p:spPr bwMode="auto">
          <a:xfrm rot="2299739">
            <a:off x="4689833" y="2577324"/>
            <a:ext cx="1063625" cy="357188"/>
          </a:xfrm>
          <a:custGeom>
            <a:avLst/>
            <a:gdLst>
              <a:gd name="T0" fmla="*/ 2147483647 w 21600"/>
              <a:gd name="T1" fmla="*/ 0 h 21600"/>
              <a:gd name="T2" fmla="*/ 2147483647 w 21600"/>
              <a:gd name="T3" fmla="*/ 807599395 h 21600"/>
              <a:gd name="T4" fmla="*/ 2147483647 w 21600"/>
              <a:gd name="T5" fmla="*/ 403799697 h 21600"/>
              <a:gd name="T6" fmla="*/ 2147483647 w 21600"/>
              <a:gd name="T7" fmla="*/ 807599395 h 21600"/>
              <a:gd name="T8" fmla="*/ 2147483647 w 21600"/>
              <a:gd name="T9" fmla="*/ 1211398695 h 21600"/>
              <a:gd name="T10" fmla="*/ 2147483647 w 21600"/>
              <a:gd name="T11" fmla="*/ 80759939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38100">
            <a:solidFill>
              <a:schemeClr val="tx1"/>
            </a:solidFill>
            <a:miter lim="800000"/>
            <a:headEnd/>
            <a:tailEnd/>
          </a:ln>
        </p:spPr>
        <p:txBody>
          <a:bodyPr wrap="none" anchor="ctr"/>
          <a:lstStyle/>
          <a:p>
            <a:endParaRPr lang="da-DK" sz="2000" dirty="0">
              <a:latin typeface="Calibri"/>
              <a:cs typeface="Calibri"/>
            </a:endParaRPr>
          </a:p>
        </p:txBody>
      </p:sp>
      <p:sp>
        <p:nvSpPr>
          <p:cNvPr id="138279" name="AutoShape 39"/>
          <p:cNvSpPr>
            <a:spLocks noChangeArrowheads="1"/>
          </p:cNvSpPr>
          <p:nvPr/>
        </p:nvSpPr>
        <p:spPr bwMode="auto">
          <a:xfrm rot="6685769">
            <a:off x="4979634" y="3756909"/>
            <a:ext cx="1063625" cy="357187"/>
          </a:xfrm>
          <a:custGeom>
            <a:avLst/>
            <a:gdLst>
              <a:gd name="T0" fmla="*/ 2147483647 w 21600"/>
              <a:gd name="T1" fmla="*/ 0 h 21600"/>
              <a:gd name="T2" fmla="*/ 2147483647 w 21600"/>
              <a:gd name="T3" fmla="*/ 807592900 h 21600"/>
              <a:gd name="T4" fmla="*/ 2147483647 w 21600"/>
              <a:gd name="T5" fmla="*/ 403796450 h 21600"/>
              <a:gd name="T6" fmla="*/ 2147483647 w 21600"/>
              <a:gd name="T7" fmla="*/ 807592900 h 21600"/>
              <a:gd name="T8" fmla="*/ 2147483647 w 21600"/>
              <a:gd name="T9" fmla="*/ 1211384720 h 21600"/>
              <a:gd name="T10" fmla="*/ 2147483647 w 21600"/>
              <a:gd name="T11" fmla="*/ 8075929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38100">
            <a:solidFill>
              <a:schemeClr val="tx1"/>
            </a:solidFill>
            <a:miter lim="800000"/>
            <a:headEnd/>
            <a:tailEnd/>
          </a:ln>
        </p:spPr>
        <p:txBody>
          <a:bodyPr rot="10800000" vert="eaVert" wrap="none" anchor="ctr"/>
          <a:lstStyle/>
          <a:p>
            <a:endParaRPr lang="da-DK" sz="2000" dirty="0">
              <a:latin typeface="Calibri"/>
              <a:cs typeface="Calibri"/>
            </a:endParaRPr>
          </a:p>
        </p:txBody>
      </p:sp>
      <p:sp>
        <p:nvSpPr>
          <p:cNvPr id="138280" name="AutoShape 40"/>
          <p:cNvSpPr>
            <a:spLocks noChangeArrowheads="1"/>
          </p:cNvSpPr>
          <p:nvPr/>
        </p:nvSpPr>
        <p:spPr bwMode="auto">
          <a:xfrm rot="10640151">
            <a:off x="4003346" y="4427414"/>
            <a:ext cx="1063625" cy="357188"/>
          </a:xfrm>
          <a:custGeom>
            <a:avLst/>
            <a:gdLst>
              <a:gd name="T0" fmla="*/ 2147483647 w 21600"/>
              <a:gd name="T1" fmla="*/ 0 h 21600"/>
              <a:gd name="T2" fmla="*/ 2147483647 w 21600"/>
              <a:gd name="T3" fmla="*/ 807599395 h 21600"/>
              <a:gd name="T4" fmla="*/ 2147483647 w 21600"/>
              <a:gd name="T5" fmla="*/ 403799697 h 21600"/>
              <a:gd name="T6" fmla="*/ 2147483647 w 21600"/>
              <a:gd name="T7" fmla="*/ 807599395 h 21600"/>
              <a:gd name="T8" fmla="*/ 2147483647 w 21600"/>
              <a:gd name="T9" fmla="*/ 1211398695 h 21600"/>
              <a:gd name="T10" fmla="*/ 2147483647 w 21600"/>
              <a:gd name="T11" fmla="*/ 80759939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38100">
            <a:solidFill>
              <a:schemeClr val="tx1"/>
            </a:solidFill>
            <a:miter lim="800000"/>
            <a:headEnd/>
            <a:tailEnd/>
          </a:ln>
        </p:spPr>
        <p:txBody>
          <a:bodyPr rot="10800000" wrap="none" anchor="ctr"/>
          <a:lstStyle/>
          <a:p>
            <a:endParaRPr lang="da-DK" sz="2000" dirty="0">
              <a:latin typeface="Calibri"/>
              <a:cs typeface="Calibri"/>
            </a:endParaRPr>
          </a:p>
        </p:txBody>
      </p:sp>
      <p:sp>
        <p:nvSpPr>
          <p:cNvPr id="138281" name="AutoShape 41"/>
          <p:cNvSpPr>
            <a:spLocks noChangeArrowheads="1"/>
          </p:cNvSpPr>
          <p:nvPr/>
        </p:nvSpPr>
        <p:spPr bwMode="auto">
          <a:xfrm rot="-6620468">
            <a:off x="3035380" y="3746894"/>
            <a:ext cx="1079500" cy="360363"/>
          </a:xfrm>
          <a:custGeom>
            <a:avLst/>
            <a:gdLst>
              <a:gd name="T0" fmla="*/ 2147483647 w 21600"/>
              <a:gd name="T1" fmla="*/ 0 h 21600"/>
              <a:gd name="T2" fmla="*/ 2147483647 w 21600"/>
              <a:gd name="T3" fmla="*/ 836700921 h 21600"/>
              <a:gd name="T4" fmla="*/ 2147483647 w 21600"/>
              <a:gd name="T5" fmla="*/ 418350728 h 21600"/>
              <a:gd name="T6" fmla="*/ 2147483647 w 21600"/>
              <a:gd name="T7" fmla="*/ 836700921 h 21600"/>
              <a:gd name="T8" fmla="*/ 2147483647 w 21600"/>
              <a:gd name="T9" fmla="*/ 1255047778 h 21600"/>
              <a:gd name="T10" fmla="*/ 2147483647 w 21600"/>
              <a:gd name="T11" fmla="*/ 83670092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38100">
            <a:solidFill>
              <a:schemeClr val="tx1"/>
            </a:solidFill>
            <a:miter lim="800000"/>
            <a:headEnd/>
            <a:tailEnd/>
          </a:ln>
        </p:spPr>
        <p:txBody>
          <a:bodyPr vert="eaVert" wrap="none" anchor="ctr"/>
          <a:lstStyle/>
          <a:p>
            <a:endParaRPr lang="da-DK" sz="2000" dirty="0">
              <a:latin typeface="Calibri"/>
              <a:cs typeface="Calibri"/>
            </a:endParaRPr>
          </a:p>
        </p:txBody>
      </p:sp>
      <p:sp>
        <p:nvSpPr>
          <p:cNvPr id="138284" name="Text Box 44"/>
          <p:cNvSpPr txBox="1">
            <a:spLocks noChangeArrowheads="1"/>
          </p:cNvSpPr>
          <p:nvPr/>
        </p:nvSpPr>
        <p:spPr bwMode="auto">
          <a:xfrm>
            <a:off x="3904771" y="2692152"/>
            <a:ext cx="884237" cy="400110"/>
          </a:xfrm>
          <a:prstGeom prst="rect">
            <a:avLst/>
          </a:prstGeom>
          <a:noFill/>
          <a:ln w="9525">
            <a:noFill/>
            <a:miter lim="800000"/>
            <a:headEnd/>
            <a:tailEnd/>
          </a:ln>
        </p:spPr>
        <p:txBody>
          <a:bodyPr>
            <a:spAutoFit/>
          </a:bodyPr>
          <a:lstStyle/>
          <a:p>
            <a:r>
              <a:rPr lang="en-US" sz="2000" b="1" dirty="0">
                <a:solidFill>
                  <a:srgbClr val="000000"/>
                </a:solidFill>
                <a:latin typeface="Calibri"/>
                <a:cs typeface="Calibri"/>
              </a:rPr>
              <a:t>@</a:t>
            </a:r>
          </a:p>
        </p:txBody>
      </p:sp>
      <p:sp>
        <p:nvSpPr>
          <p:cNvPr id="138285" name="Text Box 45"/>
          <p:cNvSpPr txBox="1">
            <a:spLocks noChangeArrowheads="1"/>
          </p:cNvSpPr>
          <p:nvPr/>
        </p:nvSpPr>
        <p:spPr bwMode="auto">
          <a:xfrm>
            <a:off x="3695161" y="3340100"/>
            <a:ext cx="884237" cy="400110"/>
          </a:xfrm>
          <a:prstGeom prst="rect">
            <a:avLst/>
          </a:prstGeom>
          <a:noFill/>
          <a:ln w="9525">
            <a:noFill/>
            <a:miter lim="800000"/>
            <a:headEnd/>
            <a:tailEnd/>
          </a:ln>
        </p:spPr>
        <p:txBody>
          <a:bodyPr>
            <a:spAutoFit/>
          </a:bodyPr>
          <a:lstStyle/>
          <a:p>
            <a:r>
              <a:rPr lang="en-US" sz="2000" b="1" dirty="0">
                <a:solidFill>
                  <a:srgbClr val="000000"/>
                </a:solidFill>
                <a:latin typeface="Calibri"/>
                <a:cs typeface="Calibri"/>
              </a:rPr>
              <a:t>@</a:t>
            </a:r>
          </a:p>
        </p:txBody>
      </p:sp>
      <p:sp>
        <p:nvSpPr>
          <p:cNvPr id="138286" name="Text Box 46"/>
          <p:cNvSpPr txBox="1">
            <a:spLocks noChangeArrowheads="1"/>
          </p:cNvSpPr>
          <p:nvPr/>
        </p:nvSpPr>
        <p:spPr bwMode="auto">
          <a:xfrm>
            <a:off x="4795298" y="2692400"/>
            <a:ext cx="720725" cy="400110"/>
          </a:xfrm>
          <a:prstGeom prst="rect">
            <a:avLst/>
          </a:prstGeom>
          <a:noFill/>
          <a:ln w="9525">
            <a:noFill/>
            <a:miter lim="800000"/>
            <a:headEnd/>
            <a:tailEnd/>
          </a:ln>
        </p:spPr>
        <p:txBody>
          <a:bodyPr>
            <a:spAutoFit/>
          </a:bodyPr>
          <a:lstStyle/>
          <a:p>
            <a:r>
              <a:rPr lang="en-US" sz="2000" b="1" dirty="0">
                <a:solidFill>
                  <a:srgbClr val="000000"/>
                </a:solidFill>
                <a:latin typeface="Calibri"/>
                <a:cs typeface="Calibri"/>
              </a:rPr>
              <a:t>@</a:t>
            </a:r>
          </a:p>
        </p:txBody>
      </p:sp>
      <p:sp>
        <p:nvSpPr>
          <p:cNvPr id="138287" name="Text Box 47"/>
          <p:cNvSpPr txBox="1">
            <a:spLocks noChangeArrowheads="1"/>
          </p:cNvSpPr>
          <p:nvPr/>
        </p:nvSpPr>
        <p:spPr bwMode="auto">
          <a:xfrm>
            <a:off x="4990561" y="3484563"/>
            <a:ext cx="884237" cy="400110"/>
          </a:xfrm>
          <a:prstGeom prst="rect">
            <a:avLst/>
          </a:prstGeom>
          <a:noFill/>
          <a:ln w="9525">
            <a:noFill/>
            <a:miter lim="800000"/>
            <a:headEnd/>
            <a:tailEnd/>
          </a:ln>
        </p:spPr>
        <p:txBody>
          <a:bodyPr>
            <a:spAutoFit/>
          </a:bodyPr>
          <a:lstStyle/>
          <a:p>
            <a:r>
              <a:rPr lang="en-US" sz="2000" b="1" dirty="0">
                <a:solidFill>
                  <a:srgbClr val="000000"/>
                </a:solidFill>
                <a:latin typeface="Calibri"/>
                <a:cs typeface="Calibri"/>
              </a:rPr>
              <a:t>@</a:t>
            </a:r>
          </a:p>
        </p:txBody>
      </p:sp>
      <p:sp>
        <p:nvSpPr>
          <p:cNvPr id="138288" name="Text Box 48"/>
          <p:cNvSpPr txBox="1">
            <a:spLocks noChangeArrowheads="1"/>
          </p:cNvSpPr>
          <p:nvPr/>
        </p:nvSpPr>
        <p:spPr bwMode="auto">
          <a:xfrm>
            <a:off x="4219036" y="3844925"/>
            <a:ext cx="884237" cy="400110"/>
          </a:xfrm>
          <a:prstGeom prst="rect">
            <a:avLst/>
          </a:prstGeom>
          <a:noFill/>
          <a:ln w="9525">
            <a:noFill/>
            <a:miter lim="800000"/>
            <a:headEnd/>
            <a:tailEnd/>
          </a:ln>
        </p:spPr>
        <p:txBody>
          <a:bodyPr>
            <a:spAutoFit/>
          </a:bodyPr>
          <a:lstStyle/>
          <a:p>
            <a:r>
              <a:rPr lang="en-US" sz="2000" b="1" dirty="0">
                <a:solidFill>
                  <a:srgbClr val="000000"/>
                </a:solidFill>
                <a:latin typeface="Calibri"/>
                <a:cs typeface="Calibri"/>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452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8277"/>
                                        </p:tgtEl>
                                        <p:attrNameLst>
                                          <p:attrName>style.visibility</p:attrName>
                                        </p:attrNameLst>
                                      </p:cBhvr>
                                      <p:to>
                                        <p:strVal val="visible"/>
                                      </p:to>
                                    </p:set>
                                    <p:anim calcmode="lin" valueType="num">
                                      <p:cBhvr additive="base">
                                        <p:cTn id="7" dur="500" fill="hold"/>
                                        <p:tgtEl>
                                          <p:spTgt spid="138277"/>
                                        </p:tgtEl>
                                        <p:attrNameLst>
                                          <p:attrName>ppt_x</p:attrName>
                                        </p:attrNameLst>
                                      </p:cBhvr>
                                      <p:tavLst>
                                        <p:tav tm="0">
                                          <p:val>
                                            <p:strVal val="#ppt_x"/>
                                          </p:val>
                                        </p:tav>
                                        <p:tav tm="100000">
                                          <p:val>
                                            <p:strVal val="#ppt_x"/>
                                          </p:val>
                                        </p:tav>
                                      </p:tavLst>
                                    </p:anim>
                                    <p:anim calcmode="lin" valueType="num">
                                      <p:cBhvr additive="base">
                                        <p:cTn id="8" dur="500" fill="hold"/>
                                        <p:tgtEl>
                                          <p:spTgt spid="1382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8278"/>
                                        </p:tgtEl>
                                        <p:attrNameLst>
                                          <p:attrName>style.visibility</p:attrName>
                                        </p:attrNameLst>
                                      </p:cBhvr>
                                      <p:to>
                                        <p:strVal val="visible"/>
                                      </p:to>
                                    </p:set>
                                    <p:anim calcmode="lin" valueType="num">
                                      <p:cBhvr additive="base">
                                        <p:cTn id="11" dur="500" fill="hold"/>
                                        <p:tgtEl>
                                          <p:spTgt spid="138278"/>
                                        </p:tgtEl>
                                        <p:attrNameLst>
                                          <p:attrName>ppt_x</p:attrName>
                                        </p:attrNameLst>
                                      </p:cBhvr>
                                      <p:tavLst>
                                        <p:tav tm="0">
                                          <p:val>
                                            <p:strVal val="#ppt_x"/>
                                          </p:val>
                                        </p:tav>
                                        <p:tav tm="100000">
                                          <p:val>
                                            <p:strVal val="#ppt_x"/>
                                          </p:val>
                                        </p:tav>
                                      </p:tavLst>
                                    </p:anim>
                                    <p:anim calcmode="lin" valueType="num">
                                      <p:cBhvr additive="base">
                                        <p:cTn id="12" dur="500" fill="hold"/>
                                        <p:tgtEl>
                                          <p:spTgt spid="13827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8279"/>
                                        </p:tgtEl>
                                        <p:attrNameLst>
                                          <p:attrName>style.visibility</p:attrName>
                                        </p:attrNameLst>
                                      </p:cBhvr>
                                      <p:to>
                                        <p:strVal val="visible"/>
                                      </p:to>
                                    </p:set>
                                    <p:anim calcmode="lin" valueType="num">
                                      <p:cBhvr additive="base">
                                        <p:cTn id="15" dur="500" fill="hold"/>
                                        <p:tgtEl>
                                          <p:spTgt spid="138279"/>
                                        </p:tgtEl>
                                        <p:attrNameLst>
                                          <p:attrName>ppt_x</p:attrName>
                                        </p:attrNameLst>
                                      </p:cBhvr>
                                      <p:tavLst>
                                        <p:tav tm="0">
                                          <p:val>
                                            <p:strVal val="#ppt_x"/>
                                          </p:val>
                                        </p:tav>
                                        <p:tav tm="100000">
                                          <p:val>
                                            <p:strVal val="#ppt_x"/>
                                          </p:val>
                                        </p:tav>
                                      </p:tavLst>
                                    </p:anim>
                                    <p:anim calcmode="lin" valueType="num">
                                      <p:cBhvr additive="base">
                                        <p:cTn id="16" dur="500" fill="hold"/>
                                        <p:tgtEl>
                                          <p:spTgt spid="13827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8280"/>
                                        </p:tgtEl>
                                        <p:attrNameLst>
                                          <p:attrName>style.visibility</p:attrName>
                                        </p:attrNameLst>
                                      </p:cBhvr>
                                      <p:to>
                                        <p:strVal val="visible"/>
                                      </p:to>
                                    </p:set>
                                    <p:anim calcmode="lin" valueType="num">
                                      <p:cBhvr additive="base">
                                        <p:cTn id="19" dur="500" fill="hold"/>
                                        <p:tgtEl>
                                          <p:spTgt spid="138280"/>
                                        </p:tgtEl>
                                        <p:attrNameLst>
                                          <p:attrName>ppt_x</p:attrName>
                                        </p:attrNameLst>
                                      </p:cBhvr>
                                      <p:tavLst>
                                        <p:tav tm="0">
                                          <p:val>
                                            <p:strVal val="#ppt_x"/>
                                          </p:val>
                                        </p:tav>
                                        <p:tav tm="100000">
                                          <p:val>
                                            <p:strVal val="#ppt_x"/>
                                          </p:val>
                                        </p:tav>
                                      </p:tavLst>
                                    </p:anim>
                                    <p:anim calcmode="lin" valueType="num">
                                      <p:cBhvr additive="base">
                                        <p:cTn id="20" dur="500" fill="hold"/>
                                        <p:tgtEl>
                                          <p:spTgt spid="13828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8281"/>
                                        </p:tgtEl>
                                        <p:attrNameLst>
                                          <p:attrName>style.visibility</p:attrName>
                                        </p:attrNameLst>
                                      </p:cBhvr>
                                      <p:to>
                                        <p:strVal val="visible"/>
                                      </p:to>
                                    </p:set>
                                    <p:anim calcmode="lin" valueType="num">
                                      <p:cBhvr additive="base">
                                        <p:cTn id="23" dur="500" fill="hold"/>
                                        <p:tgtEl>
                                          <p:spTgt spid="138281"/>
                                        </p:tgtEl>
                                        <p:attrNameLst>
                                          <p:attrName>ppt_x</p:attrName>
                                        </p:attrNameLst>
                                      </p:cBhvr>
                                      <p:tavLst>
                                        <p:tav tm="0">
                                          <p:val>
                                            <p:strVal val="#ppt_x"/>
                                          </p:val>
                                        </p:tav>
                                        <p:tav tm="100000">
                                          <p:val>
                                            <p:strVal val="#ppt_x"/>
                                          </p:val>
                                        </p:tav>
                                      </p:tavLst>
                                    </p:anim>
                                    <p:anim calcmode="lin" valueType="num">
                                      <p:cBhvr additive="base">
                                        <p:cTn id="24" dur="500" fill="hold"/>
                                        <p:tgtEl>
                                          <p:spTgt spid="13828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8284"/>
                                        </p:tgtEl>
                                        <p:attrNameLst>
                                          <p:attrName>style.visibility</p:attrName>
                                        </p:attrNameLst>
                                      </p:cBhvr>
                                      <p:to>
                                        <p:strVal val="visible"/>
                                      </p:to>
                                    </p:set>
                                    <p:anim calcmode="lin" valueType="num">
                                      <p:cBhvr additive="base">
                                        <p:cTn id="27" dur="500" fill="hold"/>
                                        <p:tgtEl>
                                          <p:spTgt spid="138284"/>
                                        </p:tgtEl>
                                        <p:attrNameLst>
                                          <p:attrName>ppt_x</p:attrName>
                                        </p:attrNameLst>
                                      </p:cBhvr>
                                      <p:tavLst>
                                        <p:tav tm="0">
                                          <p:val>
                                            <p:strVal val="#ppt_x"/>
                                          </p:val>
                                        </p:tav>
                                        <p:tav tm="100000">
                                          <p:val>
                                            <p:strVal val="#ppt_x"/>
                                          </p:val>
                                        </p:tav>
                                      </p:tavLst>
                                    </p:anim>
                                    <p:anim calcmode="lin" valueType="num">
                                      <p:cBhvr additive="base">
                                        <p:cTn id="28" dur="500" fill="hold"/>
                                        <p:tgtEl>
                                          <p:spTgt spid="1382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8285"/>
                                        </p:tgtEl>
                                        <p:attrNameLst>
                                          <p:attrName>style.visibility</p:attrName>
                                        </p:attrNameLst>
                                      </p:cBhvr>
                                      <p:to>
                                        <p:strVal val="visible"/>
                                      </p:to>
                                    </p:set>
                                    <p:anim calcmode="lin" valueType="num">
                                      <p:cBhvr additive="base">
                                        <p:cTn id="31" dur="500" fill="hold"/>
                                        <p:tgtEl>
                                          <p:spTgt spid="138285"/>
                                        </p:tgtEl>
                                        <p:attrNameLst>
                                          <p:attrName>ppt_x</p:attrName>
                                        </p:attrNameLst>
                                      </p:cBhvr>
                                      <p:tavLst>
                                        <p:tav tm="0">
                                          <p:val>
                                            <p:strVal val="#ppt_x"/>
                                          </p:val>
                                        </p:tav>
                                        <p:tav tm="100000">
                                          <p:val>
                                            <p:strVal val="#ppt_x"/>
                                          </p:val>
                                        </p:tav>
                                      </p:tavLst>
                                    </p:anim>
                                    <p:anim calcmode="lin" valueType="num">
                                      <p:cBhvr additive="base">
                                        <p:cTn id="32" dur="500" fill="hold"/>
                                        <p:tgtEl>
                                          <p:spTgt spid="13828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8286"/>
                                        </p:tgtEl>
                                        <p:attrNameLst>
                                          <p:attrName>style.visibility</p:attrName>
                                        </p:attrNameLst>
                                      </p:cBhvr>
                                      <p:to>
                                        <p:strVal val="visible"/>
                                      </p:to>
                                    </p:set>
                                    <p:anim calcmode="lin" valueType="num">
                                      <p:cBhvr additive="base">
                                        <p:cTn id="35" dur="500" fill="hold"/>
                                        <p:tgtEl>
                                          <p:spTgt spid="138286"/>
                                        </p:tgtEl>
                                        <p:attrNameLst>
                                          <p:attrName>ppt_x</p:attrName>
                                        </p:attrNameLst>
                                      </p:cBhvr>
                                      <p:tavLst>
                                        <p:tav tm="0">
                                          <p:val>
                                            <p:strVal val="#ppt_x"/>
                                          </p:val>
                                        </p:tav>
                                        <p:tav tm="100000">
                                          <p:val>
                                            <p:strVal val="#ppt_x"/>
                                          </p:val>
                                        </p:tav>
                                      </p:tavLst>
                                    </p:anim>
                                    <p:anim calcmode="lin" valueType="num">
                                      <p:cBhvr additive="base">
                                        <p:cTn id="36" dur="500" fill="hold"/>
                                        <p:tgtEl>
                                          <p:spTgt spid="13828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8287"/>
                                        </p:tgtEl>
                                        <p:attrNameLst>
                                          <p:attrName>style.visibility</p:attrName>
                                        </p:attrNameLst>
                                      </p:cBhvr>
                                      <p:to>
                                        <p:strVal val="visible"/>
                                      </p:to>
                                    </p:set>
                                    <p:anim calcmode="lin" valueType="num">
                                      <p:cBhvr additive="base">
                                        <p:cTn id="39" dur="500" fill="hold"/>
                                        <p:tgtEl>
                                          <p:spTgt spid="138287"/>
                                        </p:tgtEl>
                                        <p:attrNameLst>
                                          <p:attrName>ppt_x</p:attrName>
                                        </p:attrNameLst>
                                      </p:cBhvr>
                                      <p:tavLst>
                                        <p:tav tm="0">
                                          <p:val>
                                            <p:strVal val="#ppt_x"/>
                                          </p:val>
                                        </p:tav>
                                        <p:tav tm="100000">
                                          <p:val>
                                            <p:strVal val="#ppt_x"/>
                                          </p:val>
                                        </p:tav>
                                      </p:tavLst>
                                    </p:anim>
                                    <p:anim calcmode="lin" valueType="num">
                                      <p:cBhvr additive="base">
                                        <p:cTn id="40" dur="500" fill="hold"/>
                                        <p:tgtEl>
                                          <p:spTgt spid="13828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8288"/>
                                        </p:tgtEl>
                                        <p:attrNameLst>
                                          <p:attrName>style.visibility</p:attrName>
                                        </p:attrNameLst>
                                      </p:cBhvr>
                                      <p:to>
                                        <p:strVal val="visible"/>
                                      </p:to>
                                    </p:set>
                                    <p:anim calcmode="lin" valueType="num">
                                      <p:cBhvr additive="base">
                                        <p:cTn id="43" dur="500" fill="hold"/>
                                        <p:tgtEl>
                                          <p:spTgt spid="138288"/>
                                        </p:tgtEl>
                                        <p:attrNameLst>
                                          <p:attrName>ppt_x</p:attrName>
                                        </p:attrNameLst>
                                      </p:cBhvr>
                                      <p:tavLst>
                                        <p:tav tm="0">
                                          <p:val>
                                            <p:strVal val="#ppt_x"/>
                                          </p:val>
                                        </p:tav>
                                        <p:tav tm="100000">
                                          <p:val>
                                            <p:strVal val="#ppt_x"/>
                                          </p:val>
                                        </p:tav>
                                      </p:tavLst>
                                    </p:anim>
                                    <p:anim calcmode="lin" valueType="num">
                                      <p:cBhvr additive="base">
                                        <p:cTn id="44" dur="500" fill="hold"/>
                                        <p:tgtEl>
                                          <p:spTgt spid="1382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77" grpId="0" animBg="1"/>
      <p:bldP spid="138278" grpId="0" animBg="1"/>
      <p:bldP spid="138279" grpId="0" animBg="1"/>
      <p:bldP spid="138280" grpId="0" animBg="1"/>
      <p:bldP spid="138281" grpId="0" animBg="1"/>
      <p:bldP spid="138284" grpId="0"/>
      <p:bldP spid="138285" grpId="0"/>
      <p:bldP spid="138286" grpId="0"/>
      <p:bldP spid="138287" grpId="0"/>
      <p:bldP spid="138288"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p:txBody>
          <a:bodyPr/>
          <a:lstStyle/>
          <a:p>
            <a:pPr>
              <a:defRPr/>
            </a:pPr>
            <a:fld id="{EA165672-4CBB-4AA9-89AC-DEF35BEAB440}" type="slidenum">
              <a:rPr lang="da-DK"/>
              <a:pPr>
                <a:defRPr/>
              </a:pPr>
              <a:t>39</a:t>
            </a:fld>
            <a:endParaRPr lang="da-DK" dirty="0"/>
          </a:p>
        </p:txBody>
      </p:sp>
      <p:sp>
        <p:nvSpPr>
          <p:cNvPr id="59396" name="Titel 1"/>
          <p:cNvSpPr>
            <a:spLocks noGrp="1"/>
          </p:cNvSpPr>
          <p:nvPr>
            <p:ph type="title"/>
          </p:nvPr>
        </p:nvSpPr>
        <p:spPr/>
        <p:txBody>
          <a:bodyPr>
            <a:noAutofit/>
          </a:bodyPr>
          <a:lstStyle/>
          <a:p>
            <a:r>
              <a:rPr lang="da-DK" sz="4000" dirty="0" smtClean="0">
                <a:latin typeface="Verdana" pitchFamily="34" charset="0"/>
                <a:ea typeface="Verdana" pitchFamily="34" charset="0"/>
                <a:cs typeface="Verdana" pitchFamily="34" charset="0"/>
              </a:rPr>
              <a:t>Kamp om pladsen i medierne</a:t>
            </a:r>
            <a:endParaRPr lang="da-DK" sz="4000" dirty="0" smtClean="0">
              <a:solidFill>
                <a:schemeClr val="tx1"/>
              </a:solidFill>
              <a:latin typeface="Verdana" pitchFamily="34" charset="0"/>
              <a:ea typeface="Verdana" pitchFamily="34" charset="0"/>
              <a:cs typeface="Verdana" pitchFamily="34" charset="0"/>
            </a:endParaRPr>
          </a:p>
        </p:txBody>
      </p:sp>
      <p:sp>
        <p:nvSpPr>
          <p:cNvPr id="59397" name="Pladsholder til indhold 2"/>
          <p:cNvSpPr>
            <a:spLocks noGrp="1"/>
          </p:cNvSpPr>
          <p:nvPr>
            <p:ph idx="1"/>
          </p:nvPr>
        </p:nvSpPr>
        <p:spPr/>
        <p:txBody>
          <a:bodyPr>
            <a:normAutofit/>
          </a:bodyPr>
          <a:lstStyle/>
          <a:p>
            <a:r>
              <a:rPr lang="da-DK" dirty="0" smtClean="0">
                <a:latin typeface="Verdana" pitchFamily="34" charset="0"/>
                <a:ea typeface="Verdana" pitchFamily="34" charset="0"/>
                <a:cs typeface="Verdana" pitchFamily="34" charset="0"/>
              </a:rPr>
              <a:t>Øgning i antallet af nyheder*</a:t>
            </a:r>
          </a:p>
          <a:p>
            <a:pPr lvl="1"/>
            <a:r>
              <a:rPr lang="da-DK" dirty="0" smtClean="0">
                <a:latin typeface="Verdana" pitchFamily="34" charset="0"/>
                <a:ea typeface="Verdana" pitchFamily="34" charset="0"/>
                <a:cs typeface="Verdana" pitchFamily="34" charset="0"/>
              </a:rPr>
              <a:t>1999</a:t>
            </a:r>
            <a:r>
              <a:rPr lang="da-DK" b="1" dirty="0" smtClean="0">
                <a:latin typeface="Verdana" pitchFamily="34" charset="0"/>
                <a:ea typeface="Verdana" pitchFamily="34" charset="0"/>
                <a:cs typeface="Verdana" pitchFamily="34" charset="0"/>
              </a:rPr>
              <a:t>	</a:t>
            </a:r>
            <a:r>
              <a:rPr lang="da-DK" dirty="0" smtClean="0">
                <a:latin typeface="Verdana" pitchFamily="34" charset="0"/>
                <a:ea typeface="Verdana" pitchFamily="34" charset="0"/>
                <a:cs typeface="Verdana" pitchFamily="34" charset="0"/>
              </a:rPr>
              <a:t>32.000 pr uge</a:t>
            </a:r>
          </a:p>
          <a:p>
            <a:pPr lvl="1"/>
            <a:r>
              <a:rPr lang="da-DK" dirty="0" smtClean="0">
                <a:latin typeface="Verdana" pitchFamily="34" charset="0"/>
                <a:ea typeface="Verdana" pitchFamily="34" charset="0"/>
                <a:cs typeface="Verdana" pitchFamily="34" charset="0"/>
              </a:rPr>
              <a:t>2008	75.000 pr uge</a:t>
            </a:r>
          </a:p>
          <a:p>
            <a:pPr lvl="1"/>
            <a:endParaRPr lang="da-DK" dirty="0" smtClean="0">
              <a:latin typeface="Verdana" pitchFamily="34" charset="0"/>
              <a:ea typeface="Verdana" pitchFamily="34" charset="0"/>
              <a:cs typeface="Verdana" pitchFamily="34" charset="0"/>
            </a:endParaRPr>
          </a:p>
          <a:p>
            <a:r>
              <a:rPr lang="da-DK" dirty="0" smtClean="0">
                <a:latin typeface="Verdana" pitchFamily="34" charset="0"/>
                <a:ea typeface="Verdana" pitchFamily="34" charset="0"/>
                <a:cs typeface="Verdana" pitchFamily="34" charset="0"/>
              </a:rPr>
              <a:t>Antallet af journalister er uforandret</a:t>
            </a:r>
          </a:p>
          <a:p>
            <a:r>
              <a:rPr lang="da-DK" dirty="0" smtClean="0">
                <a:latin typeface="Verdana" pitchFamily="34" charset="0"/>
                <a:ea typeface="Verdana" pitchFamily="34" charset="0"/>
                <a:cs typeface="Verdana" pitchFamily="34" charset="0"/>
              </a:rPr>
              <a:t>Redigerende funktioner sparet væk</a:t>
            </a:r>
          </a:p>
        </p:txBody>
      </p:sp>
      <p:sp>
        <p:nvSpPr>
          <p:cNvPr id="2" name="Tekstboks 1"/>
          <p:cNvSpPr txBox="1"/>
          <p:nvPr/>
        </p:nvSpPr>
        <p:spPr>
          <a:xfrm>
            <a:off x="539552" y="6126163"/>
            <a:ext cx="4288738" cy="738664"/>
          </a:xfrm>
          <a:prstGeom prst="rect">
            <a:avLst/>
          </a:prstGeom>
          <a:noFill/>
        </p:spPr>
        <p:txBody>
          <a:bodyPr wrap="none" rtlCol="0">
            <a:spAutoFit/>
          </a:bodyPr>
          <a:lstStyle/>
          <a:p>
            <a:r>
              <a:rPr lang="da-DK" sz="1400" dirty="0" smtClean="0">
                <a:cs typeface="Calibri"/>
              </a:rPr>
              <a:t>* Anker </a:t>
            </a:r>
            <a:r>
              <a:rPr lang="da-DK" sz="1400" dirty="0">
                <a:cs typeface="Calibri"/>
              </a:rPr>
              <a:t>Brink Lund, Hvor kommer nyhederne fra?, 2009, </a:t>
            </a:r>
            <a:endParaRPr lang="da-DK" sz="1400" dirty="0" smtClean="0">
              <a:cs typeface="Calibri"/>
            </a:endParaRPr>
          </a:p>
          <a:p>
            <a:r>
              <a:rPr lang="da-DK" sz="1400" dirty="0" smtClean="0">
                <a:cs typeface="Calibri"/>
              </a:rPr>
              <a:t>Journalisthøjskolens </a:t>
            </a:r>
            <a:r>
              <a:rPr lang="da-DK" sz="1400" dirty="0">
                <a:cs typeface="Calibri"/>
              </a:rPr>
              <a:t>forlag.</a:t>
            </a:r>
          </a:p>
          <a:p>
            <a:endParaRPr lang="en-GB"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8050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kstboks 2"/>
          <p:cNvSpPr txBox="1"/>
          <p:nvPr/>
        </p:nvSpPr>
        <p:spPr>
          <a:xfrm>
            <a:off x="2786561" y="461665"/>
            <a:ext cx="3777302" cy="923330"/>
          </a:xfrm>
          <a:prstGeom prst="rect">
            <a:avLst/>
          </a:prstGeom>
          <a:noFill/>
        </p:spPr>
        <p:txBody>
          <a:bodyPr wrap="none" rtlCol="0">
            <a:spAutoFit/>
          </a:bodyPr>
          <a:lstStyle/>
          <a:p>
            <a:r>
              <a:rPr lang="da-DK" sz="5400" dirty="0" smtClean="0">
                <a:latin typeface="Berthold Akzidenz Grotesk BE Extra Bold Condensed"/>
              </a:rPr>
              <a:t>Praktisk info</a:t>
            </a:r>
            <a:endParaRPr lang="da-DK" sz="5400" dirty="0">
              <a:latin typeface="Berthold Akzidenz Grotesk BE Extra Bold Condensed"/>
            </a:endParaRPr>
          </a:p>
        </p:txBody>
      </p:sp>
      <p:sp>
        <p:nvSpPr>
          <p:cNvPr id="5" name="Tekstboks 4"/>
          <p:cNvSpPr txBox="1"/>
          <p:nvPr/>
        </p:nvSpPr>
        <p:spPr>
          <a:xfrm>
            <a:off x="2829490" y="1744122"/>
            <a:ext cx="3734373" cy="3570208"/>
          </a:xfrm>
          <a:prstGeom prst="rect">
            <a:avLst/>
          </a:prstGeom>
          <a:noFill/>
        </p:spPr>
        <p:txBody>
          <a:bodyPr wrap="square" rtlCol="0">
            <a:spAutoFit/>
          </a:bodyPr>
          <a:lstStyle/>
          <a:p>
            <a:r>
              <a:rPr lang="da-DK" sz="2800" dirty="0" smtClean="0">
                <a:solidFill>
                  <a:srgbClr val="FF0000"/>
                </a:solidFill>
                <a:latin typeface="Berthold Akzidenz Grotesk BE Extra Bold Condensed"/>
              </a:rPr>
              <a:t>Program (</a:t>
            </a:r>
            <a:r>
              <a:rPr lang="da-DK" sz="2800" dirty="0" err="1" smtClean="0">
                <a:solidFill>
                  <a:srgbClr val="FF0000"/>
                </a:solidFill>
                <a:latin typeface="Berthold Akzidenz Grotesk BE Extra Bold Condensed"/>
              </a:rPr>
              <a:t>cirkatider</a:t>
            </a:r>
            <a:r>
              <a:rPr lang="da-DK" sz="2800" dirty="0" smtClean="0">
                <a:solidFill>
                  <a:srgbClr val="FF0000"/>
                </a:solidFill>
                <a:latin typeface="Berthold Akzidenz Grotesk BE Extra Bold Condensed"/>
              </a:rPr>
              <a:t>)</a:t>
            </a:r>
          </a:p>
          <a:p>
            <a:r>
              <a:rPr lang="da-DK" dirty="0" smtClean="0">
                <a:latin typeface="Berthold Akzidenz Grotesk BE Extra Bold Condensed"/>
              </a:rPr>
              <a:t>09:05 Jonathan </a:t>
            </a:r>
            <a:r>
              <a:rPr lang="da-DK" dirty="0" err="1" smtClean="0">
                <a:latin typeface="Berthold Akzidenz Grotesk BE Extra Bold Condensed"/>
              </a:rPr>
              <a:t>Bean</a:t>
            </a:r>
            <a:r>
              <a:rPr lang="da-DK" dirty="0" smtClean="0">
                <a:latin typeface="Berthold Akzidenz Grotesk BE Extra Bold Condensed"/>
              </a:rPr>
              <a:t>, </a:t>
            </a:r>
            <a:r>
              <a:rPr lang="da-DK" dirty="0" err="1" smtClean="0">
                <a:latin typeface="Berthold Akzidenz Grotesk BE Extra Bold Condensed"/>
              </a:rPr>
              <a:t>Mynewsdesk</a:t>
            </a:r>
            <a:endParaRPr lang="da-DK" dirty="0" smtClean="0">
              <a:latin typeface="Berthold Akzidenz Grotesk BE Extra Bold Condensed"/>
            </a:endParaRPr>
          </a:p>
          <a:p>
            <a:r>
              <a:rPr lang="da-DK" dirty="0" smtClean="0">
                <a:latin typeface="Berthold Akzidenz Grotesk BE Extra Bold Condensed"/>
              </a:rPr>
              <a:t>09:30 Kirsten Dinesen, Front Page</a:t>
            </a:r>
          </a:p>
          <a:p>
            <a:r>
              <a:rPr lang="da-DK" dirty="0" smtClean="0">
                <a:latin typeface="Berthold Akzidenz Grotesk BE Extra Bold Condensed"/>
              </a:rPr>
              <a:t>09:55 Pause</a:t>
            </a:r>
          </a:p>
          <a:p>
            <a:r>
              <a:rPr lang="da-DK" dirty="0" smtClean="0">
                <a:latin typeface="Berthold Akzidenz Grotesk BE Extra Bold Condensed"/>
              </a:rPr>
              <a:t>10:10 Kristian Djurhuus, </a:t>
            </a:r>
            <a:r>
              <a:rPr lang="da-DK" dirty="0" err="1" smtClean="0">
                <a:latin typeface="Berthold Akzidenz Grotesk BE Extra Bold Condensed"/>
              </a:rPr>
              <a:t>Google</a:t>
            </a:r>
            <a:endParaRPr lang="da-DK" dirty="0" smtClean="0">
              <a:latin typeface="Berthold Akzidenz Grotesk BE Extra Bold Condensed"/>
            </a:endParaRPr>
          </a:p>
          <a:p>
            <a:r>
              <a:rPr lang="da-DK" dirty="0" smtClean="0">
                <a:latin typeface="Berthold Akzidenz Grotesk BE Extra Bold Condensed"/>
              </a:rPr>
              <a:t>10:35 Jonas Klit Nielsen, </a:t>
            </a:r>
            <a:r>
              <a:rPr lang="da-DK" dirty="0" err="1" smtClean="0">
                <a:latin typeface="Berthold Akzidenz Grotesk BE Extra Bold Condensed"/>
              </a:rPr>
              <a:t>Mindjumpers</a:t>
            </a:r>
            <a:endParaRPr lang="da-DK" dirty="0" smtClean="0">
              <a:latin typeface="Berthold Akzidenz Grotesk BE Extra Bold Condensed"/>
            </a:endParaRPr>
          </a:p>
          <a:p>
            <a:r>
              <a:rPr lang="da-DK" dirty="0" smtClean="0">
                <a:latin typeface="Berthold Akzidenz Grotesk BE Extra Bold Condensed"/>
              </a:rPr>
              <a:t>11:00 Frokost</a:t>
            </a:r>
          </a:p>
          <a:p>
            <a:r>
              <a:rPr lang="da-DK" dirty="0" smtClean="0">
                <a:latin typeface="Berthold Akzidenz Grotesk BE Extra Bold Condensed"/>
              </a:rPr>
              <a:t>11:45 Paneldebat</a:t>
            </a:r>
          </a:p>
          <a:p>
            <a:pPr lvl="1">
              <a:buFont typeface="Arial"/>
              <a:buChar char="•"/>
            </a:pPr>
            <a:r>
              <a:rPr lang="da-DK" dirty="0" smtClean="0">
                <a:latin typeface="Berthold Akzidenz Grotesk BE Extra Bold Condensed"/>
              </a:rPr>
              <a:t>Thomas </a:t>
            </a:r>
            <a:r>
              <a:rPr lang="da-DK" dirty="0" err="1" smtClean="0">
                <a:latin typeface="Berthold Akzidenz Grotesk BE Extra Bold Condensed"/>
              </a:rPr>
              <a:t>Heilskov</a:t>
            </a:r>
            <a:r>
              <a:rPr lang="da-DK" dirty="0" smtClean="0">
                <a:latin typeface="Berthold Akzidenz Grotesk BE Extra Bold Condensed"/>
              </a:rPr>
              <a:t>, Danske Bank</a:t>
            </a:r>
          </a:p>
          <a:p>
            <a:pPr lvl="1">
              <a:buFont typeface="Arial"/>
              <a:buChar char="•"/>
            </a:pPr>
            <a:r>
              <a:rPr lang="da-DK" dirty="0" smtClean="0">
                <a:latin typeface="Berthold Akzidenz Grotesk BE Extra Bold Condensed"/>
              </a:rPr>
              <a:t>Helene </a:t>
            </a:r>
            <a:r>
              <a:rPr lang="da-DK" dirty="0" err="1" smtClean="0">
                <a:latin typeface="Berthold Akzidenz Grotesk BE Extra Bold Condensed"/>
              </a:rPr>
              <a:t>Teichert</a:t>
            </a:r>
            <a:r>
              <a:rPr lang="da-DK" dirty="0" smtClean="0">
                <a:latin typeface="Berthold Akzidenz Grotesk BE Extra Bold Condensed"/>
              </a:rPr>
              <a:t>, LEGO</a:t>
            </a:r>
          </a:p>
          <a:p>
            <a:pPr lvl="1">
              <a:buFont typeface="Arial"/>
              <a:buChar char="•"/>
            </a:pPr>
            <a:r>
              <a:rPr lang="da-DK" dirty="0" smtClean="0">
                <a:latin typeface="Berthold Akzidenz Grotesk BE Extra Bold Condensed"/>
              </a:rPr>
              <a:t>Jakob Holm </a:t>
            </a:r>
            <a:r>
              <a:rPr lang="da-DK" dirty="0" err="1" smtClean="0">
                <a:latin typeface="Berthold Akzidenz Grotesk BE Extra Bold Condensed"/>
              </a:rPr>
              <a:t>Kalkar</a:t>
            </a:r>
            <a:r>
              <a:rPr lang="da-DK" dirty="0" smtClean="0">
                <a:latin typeface="Berthold Akzidenz Grotesk BE Extra Bold Condensed"/>
              </a:rPr>
              <a:t>, Carlsberg</a:t>
            </a:r>
          </a:p>
          <a:p>
            <a:pPr lvl="1">
              <a:buFont typeface="Arial"/>
              <a:buChar char="•"/>
            </a:pPr>
            <a:r>
              <a:rPr lang="da-DK" strike="sngStrike" dirty="0" smtClean="0">
                <a:latin typeface="Berthold Akzidenz Grotesk BE Extra Bold Condensed"/>
              </a:rPr>
              <a:t>Fredrik </a:t>
            </a:r>
            <a:r>
              <a:rPr lang="da-DK" strike="sngStrike" dirty="0" err="1" smtClean="0">
                <a:latin typeface="Berthold Akzidenz Grotesk BE Extra Bold Condensed"/>
              </a:rPr>
              <a:t>Erlandsson</a:t>
            </a:r>
            <a:r>
              <a:rPr lang="da-DK" strike="sngStrike" dirty="0" smtClean="0">
                <a:latin typeface="Berthold Akzidenz Grotesk BE Extra Bold Condensed"/>
              </a:rPr>
              <a:t>, Thule Group</a:t>
            </a:r>
            <a:endParaRPr lang="da-DK" strike="sngStrike" dirty="0">
              <a:latin typeface="Berthold Akzidenz Grotesk BE Extra Bold Condensed"/>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latin typeface="Verdana" pitchFamily="34" charset="0"/>
                <a:ea typeface="Verdana" pitchFamily="34" charset="0"/>
                <a:cs typeface="Verdana" pitchFamily="34" charset="0"/>
              </a:rPr>
              <a:t>Værdien af presseomtale</a:t>
            </a:r>
            <a:endParaRPr lang="da-DK" sz="4000"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a:bodyPr>
          <a:lstStyle/>
          <a:p>
            <a:r>
              <a:rPr lang="da-DK" dirty="0" smtClean="0">
                <a:latin typeface="Verdana" pitchFamily="34" charset="0"/>
                <a:ea typeface="Verdana" pitchFamily="34" charset="0"/>
                <a:cs typeface="Verdana" pitchFamily="34" charset="0"/>
              </a:rPr>
              <a:t>Kort sigt</a:t>
            </a:r>
          </a:p>
          <a:p>
            <a:pPr lvl="1"/>
            <a:r>
              <a:rPr lang="da-DK" dirty="0" smtClean="0">
                <a:latin typeface="Verdana" pitchFamily="34" charset="0"/>
                <a:ea typeface="Verdana" pitchFamily="34" charset="0"/>
                <a:cs typeface="Verdana" pitchFamily="34" charset="0"/>
              </a:rPr>
              <a:t>Trafikskaber gennem søge effekt</a:t>
            </a:r>
          </a:p>
          <a:p>
            <a:r>
              <a:rPr lang="da-DK" dirty="0" smtClean="0">
                <a:latin typeface="Verdana" pitchFamily="34" charset="0"/>
                <a:ea typeface="Verdana" pitchFamily="34" charset="0"/>
                <a:cs typeface="Verdana" pitchFamily="34" charset="0"/>
              </a:rPr>
              <a:t>Langt sigt</a:t>
            </a:r>
          </a:p>
          <a:p>
            <a:pPr lvl="1"/>
            <a:r>
              <a:rPr lang="da-DK" dirty="0" smtClean="0">
                <a:latin typeface="Verdana" pitchFamily="34" charset="0"/>
                <a:ea typeface="Verdana" pitchFamily="34" charset="0"/>
                <a:cs typeface="Verdana" pitchFamily="34" charset="0"/>
              </a:rPr>
              <a:t>Ofte gode søgeplaceringer pga. mediet størrelse</a:t>
            </a:r>
          </a:p>
          <a:p>
            <a:pPr lvl="1"/>
            <a:r>
              <a:rPr lang="da-DK" dirty="0" smtClean="0">
                <a:latin typeface="Verdana" pitchFamily="34" charset="0"/>
                <a:ea typeface="Verdana" pitchFamily="34" charset="0"/>
                <a:cs typeface="Verdana" pitchFamily="34" charset="0"/>
              </a:rPr>
              <a:t>Troværdigt pga. redaktionelt miljø</a:t>
            </a:r>
          </a:p>
          <a:p>
            <a:r>
              <a:rPr lang="da-DK" dirty="0" smtClean="0">
                <a:latin typeface="Verdana" pitchFamily="34" charset="0"/>
                <a:ea typeface="Verdana" pitchFamily="34" charset="0"/>
                <a:cs typeface="Verdana" pitchFamily="34" charset="0"/>
              </a:rPr>
              <a:t>Spreadabel </a:t>
            </a:r>
          </a:p>
          <a:p>
            <a:pPr lvl="1"/>
            <a:r>
              <a:rPr lang="da-DK" dirty="0" smtClean="0">
                <a:latin typeface="Verdana" pitchFamily="34" charset="0"/>
                <a:ea typeface="Verdana" pitchFamily="34" charset="0"/>
                <a:cs typeface="Verdana" pitchFamily="34" charset="0"/>
              </a:rPr>
              <a:t>Værd at dele og nemt at dele</a:t>
            </a:r>
          </a:p>
          <a:p>
            <a:endParaRPr lang="da-DK" dirty="0">
              <a:latin typeface="Verdana" pitchFamily="34" charset="0"/>
              <a:ea typeface="Verdana" pitchFamily="34" charset="0"/>
              <a:cs typeface="Verdana"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44930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latin typeface="Verdana" pitchFamily="34" charset="0"/>
                <a:ea typeface="Verdana" pitchFamily="34" charset="0"/>
                <a:cs typeface="Verdana" pitchFamily="34" charset="0"/>
              </a:rPr>
              <a:t>Dynamikker i digital PR</a:t>
            </a:r>
            <a:endParaRPr lang="da-DK" dirty="0">
              <a:latin typeface="Verdana" pitchFamily="34" charset="0"/>
              <a:ea typeface="Verdana" pitchFamily="34" charset="0"/>
              <a:cs typeface="Verdana" pitchFamily="34" charset="0"/>
            </a:endParaRPr>
          </a:p>
        </p:txBody>
      </p:sp>
      <p:sp>
        <p:nvSpPr>
          <p:cNvPr id="4" name="Afrundet rektangel 3"/>
          <p:cNvSpPr/>
          <p:nvPr/>
        </p:nvSpPr>
        <p:spPr>
          <a:xfrm>
            <a:off x="198386" y="3356992"/>
            <a:ext cx="2069358" cy="1152128"/>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smtClean="0">
                <a:solidFill>
                  <a:schemeClr val="tx1"/>
                </a:solidFill>
              </a:rPr>
              <a:t>PR</a:t>
            </a:r>
          </a:p>
          <a:p>
            <a:pPr algn="ctr"/>
            <a:r>
              <a:rPr lang="da-DK" dirty="0" smtClean="0">
                <a:solidFill>
                  <a:schemeClr val="tx1"/>
                </a:solidFill>
              </a:rPr>
              <a:t>Pressemeddelelse</a:t>
            </a:r>
          </a:p>
          <a:p>
            <a:pPr algn="ctr"/>
            <a:r>
              <a:rPr lang="da-DK" dirty="0" smtClean="0">
                <a:solidFill>
                  <a:schemeClr val="tx1"/>
                </a:solidFill>
              </a:rPr>
              <a:t>Pressekontakt</a:t>
            </a:r>
            <a:endParaRPr lang="en-GB" dirty="0">
              <a:solidFill>
                <a:schemeClr val="tx1"/>
              </a:solidFill>
            </a:endParaRPr>
          </a:p>
        </p:txBody>
      </p:sp>
      <p:sp>
        <p:nvSpPr>
          <p:cNvPr id="5" name="Afrundet rektangel 4"/>
          <p:cNvSpPr/>
          <p:nvPr/>
        </p:nvSpPr>
        <p:spPr>
          <a:xfrm>
            <a:off x="3072491" y="3431990"/>
            <a:ext cx="1224136" cy="1149138"/>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”Pressen”</a:t>
            </a:r>
          </a:p>
          <a:p>
            <a:pPr algn="ctr"/>
            <a:r>
              <a:rPr lang="da-DK" dirty="0" smtClean="0">
                <a:solidFill>
                  <a:schemeClr val="tx1"/>
                </a:solidFill>
              </a:rPr>
              <a:t>&amp; </a:t>
            </a:r>
          </a:p>
          <a:p>
            <a:pPr algn="ctr"/>
            <a:r>
              <a:rPr lang="da-DK" dirty="0" smtClean="0">
                <a:solidFill>
                  <a:schemeClr val="tx1"/>
                </a:solidFill>
              </a:rPr>
              <a:t>Sociale medier</a:t>
            </a:r>
            <a:endParaRPr lang="en-GB" dirty="0">
              <a:solidFill>
                <a:schemeClr val="tx1"/>
              </a:solidFill>
            </a:endParaRPr>
          </a:p>
        </p:txBody>
      </p:sp>
      <p:sp>
        <p:nvSpPr>
          <p:cNvPr id="6" name="Afrundet rektangel 5"/>
          <p:cNvSpPr/>
          <p:nvPr/>
        </p:nvSpPr>
        <p:spPr>
          <a:xfrm>
            <a:off x="5148064" y="3475856"/>
            <a:ext cx="1728192" cy="914400"/>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Search</a:t>
            </a:r>
          </a:p>
          <a:p>
            <a:pPr algn="ctr"/>
            <a:r>
              <a:rPr lang="da-DK" dirty="0" smtClean="0">
                <a:solidFill>
                  <a:schemeClr val="tx1"/>
                </a:solidFill>
              </a:rPr>
              <a:t>Search relsults</a:t>
            </a:r>
            <a:endParaRPr lang="en-GB" dirty="0">
              <a:solidFill>
                <a:schemeClr val="tx1"/>
              </a:solidFill>
            </a:endParaRPr>
          </a:p>
        </p:txBody>
      </p:sp>
      <p:sp>
        <p:nvSpPr>
          <p:cNvPr id="7" name="Afrundet rektangel 6"/>
          <p:cNvSpPr/>
          <p:nvPr/>
        </p:nvSpPr>
        <p:spPr>
          <a:xfrm>
            <a:off x="7492696" y="3506988"/>
            <a:ext cx="1378496" cy="91440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smtClean="0">
                <a:solidFill>
                  <a:schemeClr val="tx1"/>
                </a:solidFill>
              </a:rPr>
              <a:t>Landing page</a:t>
            </a:r>
            <a:endParaRPr lang="en-GB" dirty="0">
              <a:solidFill>
                <a:schemeClr val="tx1"/>
              </a:solidFill>
            </a:endParaRPr>
          </a:p>
        </p:txBody>
      </p:sp>
      <p:sp>
        <p:nvSpPr>
          <p:cNvPr id="8" name="Tekstboks 7"/>
          <p:cNvSpPr txBox="1"/>
          <p:nvPr/>
        </p:nvSpPr>
        <p:spPr>
          <a:xfrm>
            <a:off x="683568" y="2452446"/>
            <a:ext cx="1261884" cy="369332"/>
          </a:xfrm>
          <a:prstGeom prst="rect">
            <a:avLst/>
          </a:prstGeom>
          <a:noFill/>
        </p:spPr>
        <p:txBody>
          <a:bodyPr wrap="none" rtlCol="0">
            <a:spAutoFit/>
          </a:bodyPr>
          <a:lstStyle/>
          <a:p>
            <a:r>
              <a:rPr lang="da-DK" dirty="0" smtClean="0"/>
              <a:t>Own media</a:t>
            </a:r>
            <a:endParaRPr lang="en-GB" dirty="0"/>
          </a:p>
        </p:txBody>
      </p:sp>
      <p:sp>
        <p:nvSpPr>
          <p:cNvPr id="9" name="Tekstboks 8"/>
          <p:cNvSpPr txBox="1"/>
          <p:nvPr/>
        </p:nvSpPr>
        <p:spPr>
          <a:xfrm>
            <a:off x="4396668" y="2452446"/>
            <a:ext cx="1480855" cy="369332"/>
          </a:xfrm>
          <a:prstGeom prst="rect">
            <a:avLst/>
          </a:prstGeom>
          <a:noFill/>
        </p:spPr>
        <p:txBody>
          <a:bodyPr wrap="none" rtlCol="0">
            <a:spAutoFit/>
          </a:bodyPr>
          <a:lstStyle/>
          <a:p>
            <a:r>
              <a:rPr lang="da-DK" dirty="0" smtClean="0"/>
              <a:t>Earned media</a:t>
            </a:r>
            <a:endParaRPr lang="en-GB" dirty="0"/>
          </a:p>
        </p:txBody>
      </p:sp>
      <p:sp>
        <p:nvSpPr>
          <p:cNvPr id="10" name="Tekstboks 9"/>
          <p:cNvSpPr txBox="1"/>
          <p:nvPr/>
        </p:nvSpPr>
        <p:spPr>
          <a:xfrm>
            <a:off x="7524328" y="2452446"/>
            <a:ext cx="1261884" cy="369332"/>
          </a:xfrm>
          <a:prstGeom prst="rect">
            <a:avLst/>
          </a:prstGeom>
          <a:noFill/>
        </p:spPr>
        <p:txBody>
          <a:bodyPr wrap="none" rtlCol="0">
            <a:spAutoFit/>
          </a:bodyPr>
          <a:lstStyle/>
          <a:p>
            <a:r>
              <a:rPr lang="da-DK" dirty="0" smtClean="0"/>
              <a:t>Own media</a:t>
            </a:r>
            <a:endParaRPr lang="en-GB" dirty="0"/>
          </a:p>
        </p:txBody>
      </p:sp>
      <p:cxnSp>
        <p:nvCxnSpPr>
          <p:cNvPr id="12" name="Lige pilforbindelse 11"/>
          <p:cNvCxnSpPr>
            <a:stCxn id="4" idx="3"/>
          </p:cNvCxnSpPr>
          <p:nvPr/>
        </p:nvCxnSpPr>
        <p:spPr>
          <a:xfrm>
            <a:off x="2267744" y="3933056"/>
            <a:ext cx="792088" cy="31132"/>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sp>
        <p:nvSpPr>
          <p:cNvPr id="13" name="Højrepil 12"/>
          <p:cNvSpPr/>
          <p:nvPr/>
        </p:nvSpPr>
        <p:spPr>
          <a:xfrm>
            <a:off x="4396668" y="3760328"/>
            <a:ext cx="701258" cy="345456"/>
          </a:xfrm>
          <a:prstGeom prst="rightArrow">
            <a:avLst/>
          </a:prstGeom>
          <a:solidFill>
            <a:srgbClr val="FF0000"/>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02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21313159">
            <a:off x="6876257" y="3695988"/>
            <a:ext cx="792088" cy="57308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cxnSp>
        <p:nvCxnSpPr>
          <p:cNvPr id="16" name="Lige forbindelse 15"/>
          <p:cNvCxnSpPr/>
          <p:nvPr/>
        </p:nvCxnSpPr>
        <p:spPr>
          <a:xfrm>
            <a:off x="457200" y="2965368"/>
            <a:ext cx="2314600" cy="0"/>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cxnSp>
        <p:nvCxnSpPr>
          <p:cNvPr id="18" name="Lige forbindelse 17"/>
          <p:cNvCxnSpPr/>
          <p:nvPr/>
        </p:nvCxnSpPr>
        <p:spPr>
          <a:xfrm>
            <a:off x="3059832" y="2965368"/>
            <a:ext cx="4212469" cy="0"/>
          </a:xfrm>
          <a:prstGeom prst="line">
            <a:avLst/>
          </a:prstGeom>
          <a:ln w="3810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0" name="Lige forbindelse 19"/>
          <p:cNvCxnSpPr/>
          <p:nvPr/>
        </p:nvCxnSpPr>
        <p:spPr>
          <a:xfrm>
            <a:off x="7492696" y="2965368"/>
            <a:ext cx="1378496" cy="0"/>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sp>
        <p:nvSpPr>
          <p:cNvPr id="22" name="Lyn 21"/>
          <p:cNvSpPr/>
          <p:nvPr/>
        </p:nvSpPr>
        <p:spPr>
          <a:xfrm rot="1326316">
            <a:off x="2317673" y="1897737"/>
            <a:ext cx="692229" cy="1540372"/>
          </a:xfrm>
          <a:prstGeom prst="lightningBolt">
            <a:avLst/>
          </a:prstGeom>
          <a:solidFill>
            <a:srgbClr val="FFFF00"/>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29750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latin typeface="Verdana" pitchFamily="34" charset="0"/>
                <a:ea typeface="Verdana" pitchFamily="34" charset="0"/>
                <a:cs typeface="Verdana" pitchFamily="34" charset="0"/>
              </a:rPr>
              <a:t>2 mål med den digitale PR historie</a:t>
            </a:r>
            <a:endParaRPr lang="da-DK" dirty="0">
              <a:latin typeface="Verdana" pitchFamily="34" charset="0"/>
              <a:ea typeface="Verdana" pitchFamily="34" charset="0"/>
              <a:cs typeface="Verdana" pitchFamily="34" charset="0"/>
            </a:endParaRPr>
          </a:p>
        </p:txBody>
      </p:sp>
      <p:sp>
        <p:nvSpPr>
          <p:cNvPr id="4" name="Tekstboks 3"/>
          <p:cNvSpPr txBox="1"/>
          <p:nvPr/>
        </p:nvSpPr>
        <p:spPr>
          <a:xfrm>
            <a:off x="323528" y="2906653"/>
            <a:ext cx="1300741" cy="584775"/>
          </a:xfrm>
          <a:prstGeom prst="rect">
            <a:avLst/>
          </a:prstGeom>
          <a:noFill/>
        </p:spPr>
        <p:txBody>
          <a:bodyPr wrap="none" rtlCol="0">
            <a:spAutoFit/>
          </a:bodyPr>
          <a:lstStyle/>
          <a:p>
            <a:r>
              <a:rPr lang="da-DK" sz="3200" dirty="0" smtClean="0"/>
              <a:t>Search</a:t>
            </a:r>
            <a:endParaRPr lang="en-GB" sz="3200" dirty="0"/>
          </a:p>
        </p:txBody>
      </p:sp>
      <p:cxnSp>
        <p:nvCxnSpPr>
          <p:cNvPr id="6" name="Lige pilforbindelse 5"/>
          <p:cNvCxnSpPr>
            <a:stCxn id="4" idx="3"/>
          </p:cNvCxnSpPr>
          <p:nvPr/>
        </p:nvCxnSpPr>
        <p:spPr>
          <a:xfrm flipV="1">
            <a:off x="1624269" y="2132856"/>
            <a:ext cx="1735921" cy="106618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8" name="Lige pilforbindelse 7"/>
          <p:cNvCxnSpPr/>
          <p:nvPr/>
        </p:nvCxnSpPr>
        <p:spPr>
          <a:xfrm>
            <a:off x="1582576" y="3331957"/>
            <a:ext cx="1723595" cy="68729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9" name="Tekstboks 8"/>
          <p:cNvSpPr txBox="1"/>
          <p:nvPr/>
        </p:nvSpPr>
        <p:spPr>
          <a:xfrm>
            <a:off x="3347864" y="1844824"/>
            <a:ext cx="4782912" cy="2123658"/>
          </a:xfrm>
          <a:prstGeom prst="rect">
            <a:avLst/>
          </a:prstGeom>
          <a:noFill/>
        </p:spPr>
        <p:txBody>
          <a:bodyPr wrap="none" rtlCol="0">
            <a:spAutoFit/>
          </a:bodyPr>
          <a:lstStyle/>
          <a:p>
            <a:pPr marL="285750" indent="-285750">
              <a:buFont typeface="Arial" pitchFamily="34" charset="0"/>
              <a:buChar char="•"/>
            </a:pPr>
            <a:r>
              <a:rPr lang="da-DK" sz="2400" dirty="0" smtClean="0"/>
              <a:t>Relevant information</a:t>
            </a:r>
          </a:p>
          <a:p>
            <a:pPr marL="742950" lvl="1" indent="-285750">
              <a:buFont typeface="Arial" pitchFamily="34" charset="0"/>
              <a:buChar char="•"/>
            </a:pPr>
            <a:r>
              <a:rPr lang="da-DK" dirty="0" smtClean="0"/>
              <a:t>Pris</a:t>
            </a:r>
          </a:p>
          <a:p>
            <a:pPr marL="742950" lvl="1" indent="-285750">
              <a:buFont typeface="Arial" pitchFamily="34" charset="0"/>
              <a:buChar char="•"/>
            </a:pPr>
            <a:r>
              <a:rPr lang="da-DK" dirty="0" smtClean="0"/>
              <a:t>Åbningstider</a:t>
            </a:r>
          </a:p>
          <a:p>
            <a:pPr marL="742950" lvl="1" indent="-285750">
              <a:buFont typeface="Arial" pitchFamily="34" charset="0"/>
              <a:buChar char="•"/>
            </a:pPr>
            <a:r>
              <a:rPr lang="da-DK" dirty="0"/>
              <a:t>T</a:t>
            </a:r>
            <a:r>
              <a:rPr lang="da-DK" dirty="0" smtClean="0"/>
              <a:t>ekniske </a:t>
            </a:r>
            <a:r>
              <a:rPr lang="da-DK" dirty="0"/>
              <a:t>specifikationer etc</a:t>
            </a:r>
            <a:r>
              <a:rPr lang="da-DK" dirty="0" smtClean="0"/>
              <a:t>.</a:t>
            </a:r>
          </a:p>
          <a:p>
            <a:pPr marL="285750" indent="-285750">
              <a:buFont typeface="Arial" pitchFamily="34" charset="0"/>
              <a:buChar char="•"/>
            </a:pPr>
            <a:r>
              <a:rPr lang="da-DK" dirty="0" smtClean="0"/>
              <a:t>Høj grad af præcision og informationshygiejne</a:t>
            </a:r>
            <a:endParaRPr lang="da-DK" dirty="0"/>
          </a:p>
          <a:p>
            <a:endParaRPr lang="da-DK" dirty="0" smtClean="0"/>
          </a:p>
          <a:p>
            <a:endParaRPr lang="en-GB" dirty="0"/>
          </a:p>
        </p:txBody>
      </p:sp>
      <p:sp>
        <p:nvSpPr>
          <p:cNvPr id="10" name="Tekstboks 9"/>
          <p:cNvSpPr txBox="1"/>
          <p:nvPr/>
        </p:nvSpPr>
        <p:spPr>
          <a:xfrm>
            <a:off x="3360190" y="3838942"/>
            <a:ext cx="5506636" cy="2400657"/>
          </a:xfrm>
          <a:prstGeom prst="rect">
            <a:avLst/>
          </a:prstGeom>
          <a:noFill/>
        </p:spPr>
        <p:txBody>
          <a:bodyPr wrap="none" rtlCol="0">
            <a:spAutoFit/>
          </a:bodyPr>
          <a:lstStyle/>
          <a:p>
            <a:pPr marL="285750" indent="-285750">
              <a:buFont typeface="Arial" pitchFamily="34" charset="0"/>
              <a:buChar char="•"/>
            </a:pPr>
            <a:r>
              <a:rPr lang="da-DK" sz="2400" dirty="0" smtClean="0"/>
              <a:t>Interessant information</a:t>
            </a:r>
          </a:p>
          <a:p>
            <a:pPr marL="742950" lvl="1" indent="-285750">
              <a:buFont typeface="Arial" pitchFamily="34" charset="0"/>
              <a:buChar char="•"/>
            </a:pPr>
            <a:r>
              <a:rPr lang="da-DK" dirty="0" smtClean="0"/>
              <a:t>Perspektivering</a:t>
            </a:r>
            <a:endParaRPr lang="da-DK" dirty="0"/>
          </a:p>
          <a:p>
            <a:pPr marL="742950" lvl="1" indent="-285750">
              <a:buFont typeface="Arial" pitchFamily="34" charset="0"/>
              <a:buChar char="•"/>
            </a:pPr>
            <a:r>
              <a:rPr lang="da-DK" dirty="0" smtClean="0"/>
              <a:t>Politisk/økonomisk kontekst</a:t>
            </a:r>
          </a:p>
          <a:p>
            <a:pPr marL="742950" lvl="1" indent="-285750">
              <a:buFont typeface="Arial" pitchFamily="34" charset="0"/>
              <a:buChar char="•"/>
            </a:pPr>
            <a:r>
              <a:rPr lang="da-DK" dirty="0" smtClean="0"/>
              <a:t>Samfundsmæssig </a:t>
            </a:r>
            <a:r>
              <a:rPr lang="da-DK" dirty="0"/>
              <a:t>relevans, tidens </a:t>
            </a:r>
            <a:r>
              <a:rPr lang="da-DK" dirty="0" smtClean="0"/>
              <a:t>trends</a:t>
            </a:r>
          </a:p>
          <a:p>
            <a:pPr marL="742950" lvl="1" indent="-285750">
              <a:buFont typeface="Arial" pitchFamily="34" charset="0"/>
              <a:buChar char="•"/>
            </a:pPr>
            <a:r>
              <a:rPr lang="da-DK" dirty="0" smtClean="0"/>
              <a:t>Bruger anmeldelser</a:t>
            </a:r>
          </a:p>
          <a:p>
            <a:pPr marL="742950" lvl="1" indent="-285750">
              <a:buFont typeface="Arial" pitchFamily="34" charset="0"/>
              <a:buChar char="•"/>
            </a:pPr>
            <a:r>
              <a:rPr lang="da-DK" dirty="0" smtClean="0"/>
              <a:t>Spreadable</a:t>
            </a:r>
          </a:p>
          <a:p>
            <a:pPr marL="285750" indent="-285750">
              <a:buFont typeface="Arial" pitchFamily="34" charset="0"/>
              <a:buChar char="•"/>
            </a:pPr>
            <a:r>
              <a:rPr lang="da-DK" dirty="0" smtClean="0"/>
              <a:t>Høj grad af troværdighed (baggrunds, eksterne kilder)</a:t>
            </a:r>
          </a:p>
          <a:p>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50992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latin typeface="Verdana" pitchFamily="34" charset="0"/>
                <a:ea typeface="Verdana" pitchFamily="34" charset="0"/>
                <a:cs typeface="Verdana" pitchFamily="34" charset="0"/>
              </a:rPr>
              <a:t>Digital PR</a:t>
            </a:r>
            <a:br>
              <a:rPr lang="da-DK" dirty="0" smtClean="0">
                <a:latin typeface="Verdana" pitchFamily="34" charset="0"/>
                <a:ea typeface="Verdana" pitchFamily="34" charset="0"/>
                <a:cs typeface="Verdana" pitchFamily="34" charset="0"/>
              </a:rPr>
            </a:br>
            <a:r>
              <a:rPr lang="da-DK" dirty="0" smtClean="0">
                <a:latin typeface="Verdana" pitchFamily="34" charset="0"/>
                <a:ea typeface="Verdana" pitchFamily="34" charset="0"/>
                <a:cs typeface="Verdana" pitchFamily="34" charset="0"/>
              </a:rPr>
              <a:t>Eksekvering</a:t>
            </a:r>
            <a:endParaRPr lang="da-DK"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fontScale="92500" lnSpcReduction="20000"/>
          </a:bodyPr>
          <a:lstStyle/>
          <a:p>
            <a:r>
              <a:rPr lang="da-DK" dirty="0" smtClean="0">
                <a:latin typeface="Verdana" pitchFamily="34" charset="0"/>
                <a:ea typeface="Verdana" pitchFamily="34" charset="0"/>
                <a:cs typeface="Verdana" pitchFamily="34" charset="0"/>
              </a:rPr>
              <a:t>Del al viden og alle materialer på SEO optimerede platforme</a:t>
            </a:r>
          </a:p>
          <a:p>
            <a:pPr lvl="1"/>
            <a:r>
              <a:rPr lang="da-DK" dirty="0" smtClean="0">
                <a:latin typeface="Verdana" pitchFamily="34" charset="0"/>
                <a:ea typeface="Verdana" pitchFamily="34" charset="0"/>
                <a:cs typeface="Verdana" pitchFamily="34" charset="0"/>
              </a:rPr>
              <a:t>Presse rum</a:t>
            </a:r>
          </a:p>
          <a:p>
            <a:pPr lvl="1"/>
            <a:r>
              <a:rPr lang="da-DK" dirty="0" smtClean="0">
                <a:latin typeface="Verdana" pitchFamily="34" charset="0"/>
                <a:ea typeface="Verdana" pitchFamily="34" charset="0"/>
                <a:cs typeface="Verdana" pitchFamily="34" charset="0"/>
              </a:rPr>
              <a:t>Brug distributions services som er SEO optimeret</a:t>
            </a:r>
          </a:p>
          <a:p>
            <a:pPr lvl="1"/>
            <a:r>
              <a:rPr lang="da-DK" dirty="0" smtClean="0">
                <a:latin typeface="Verdana" pitchFamily="34" charset="0"/>
                <a:ea typeface="Verdana" pitchFamily="34" charset="0"/>
                <a:cs typeface="Verdana" pitchFamily="34" charset="0"/>
              </a:rPr>
              <a:t>Del materialer på on online services </a:t>
            </a:r>
          </a:p>
          <a:p>
            <a:pPr lvl="2"/>
            <a:r>
              <a:rPr lang="da-DK" dirty="0" smtClean="0">
                <a:latin typeface="Verdana" pitchFamily="34" charset="0"/>
                <a:ea typeface="Verdana" pitchFamily="34" charset="0"/>
                <a:cs typeface="Verdana" pitchFamily="34" charset="0"/>
              </a:rPr>
              <a:t>Slideshare</a:t>
            </a:r>
          </a:p>
          <a:p>
            <a:pPr lvl="2"/>
            <a:r>
              <a:rPr lang="da-DK" dirty="0" smtClean="0">
                <a:latin typeface="Verdana" pitchFamily="34" charset="0"/>
                <a:ea typeface="Verdana" pitchFamily="34" charset="0"/>
                <a:cs typeface="Verdana" pitchFamily="34" charset="0"/>
              </a:rPr>
              <a:t>Google+</a:t>
            </a:r>
          </a:p>
          <a:p>
            <a:pPr lvl="2"/>
            <a:r>
              <a:rPr lang="da-DK" dirty="0" smtClean="0">
                <a:latin typeface="Verdana" pitchFamily="34" charset="0"/>
                <a:ea typeface="Verdana" pitchFamily="34" charset="0"/>
                <a:cs typeface="Verdana" pitchFamily="34" charset="0"/>
              </a:rPr>
              <a:t>LinkedIn</a:t>
            </a:r>
          </a:p>
          <a:p>
            <a:pPr lvl="2"/>
            <a:r>
              <a:rPr lang="da-DK" dirty="0" smtClean="0">
                <a:latin typeface="Verdana" pitchFamily="34" charset="0"/>
                <a:ea typeface="Verdana" pitchFamily="34" charset="0"/>
                <a:cs typeface="Verdana" pitchFamily="34" charset="0"/>
              </a:rPr>
              <a:t>Facebook</a:t>
            </a:r>
          </a:p>
          <a:p>
            <a:pPr lvl="2"/>
            <a:r>
              <a:rPr lang="da-DK" dirty="0" smtClean="0">
                <a:latin typeface="Verdana" pitchFamily="34" charset="0"/>
                <a:ea typeface="Verdana" pitchFamily="34" charset="0"/>
                <a:cs typeface="Verdana" pitchFamily="34" charset="0"/>
              </a:rPr>
              <a:t>mv</a:t>
            </a:r>
          </a:p>
        </p:txBody>
      </p:sp>
      <p:sp>
        <p:nvSpPr>
          <p:cNvPr id="4" name="Afrundet rektangel 3"/>
          <p:cNvSpPr/>
          <p:nvPr/>
        </p:nvSpPr>
        <p:spPr>
          <a:xfrm>
            <a:off x="7596336" y="116632"/>
            <a:ext cx="1440160" cy="828000"/>
          </a:xfrm>
          <a:prstGeom prst="round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400" dirty="0" smtClean="0">
                <a:solidFill>
                  <a:schemeClr val="tx1"/>
                </a:solidFill>
              </a:rPr>
              <a:t>Relevant</a:t>
            </a:r>
            <a:endParaRPr lang="en-GB" sz="2400" dirty="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939779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latin typeface="Verdana" pitchFamily="34" charset="0"/>
                <a:ea typeface="Verdana" pitchFamily="34" charset="0"/>
                <a:cs typeface="Verdana" pitchFamily="34" charset="0"/>
              </a:rPr>
              <a:t>Digital PR</a:t>
            </a:r>
            <a:br>
              <a:rPr lang="da-DK" dirty="0" smtClean="0">
                <a:latin typeface="Verdana" pitchFamily="34" charset="0"/>
                <a:ea typeface="Verdana" pitchFamily="34" charset="0"/>
                <a:cs typeface="Verdana" pitchFamily="34" charset="0"/>
              </a:rPr>
            </a:br>
            <a:r>
              <a:rPr lang="da-DK" dirty="0" smtClean="0">
                <a:latin typeface="Verdana" pitchFamily="34" charset="0"/>
                <a:ea typeface="Verdana" pitchFamily="34" charset="0"/>
                <a:cs typeface="Verdana" pitchFamily="34" charset="0"/>
              </a:rPr>
              <a:t>Eksekvering</a:t>
            </a:r>
            <a:endParaRPr lang="da-DK"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a:bodyPr>
          <a:lstStyle/>
          <a:p>
            <a:r>
              <a:rPr lang="da-DK" dirty="0" smtClean="0">
                <a:latin typeface="Verdana" pitchFamily="34" charset="0"/>
                <a:ea typeface="Verdana" pitchFamily="34" charset="0"/>
                <a:cs typeface="Verdana" pitchFamily="34" charset="0"/>
              </a:rPr>
              <a:t>Sørg for at PR materialer er delbare</a:t>
            </a:r>
          </a:p>
          <a:p>
            <a:pPr lvl="1"/>
            <a:r>
              <a:rPr lang="da-DK" dirty="0" smtClean="0">
                <a:latin typeface="Verdana" pitchFamily="34" charset="0"/>
                <a:ea typeface="Verdana" pitchFamily="34" charset="0"/>
                <a:cs typeface="Verdana" pitchFamily="34" charset="0"/>
              </a:rPr>
              <a:t>Brug det enkelte format</a:t>
            </a:r>
          </a:p>
          <a:p>
            <a:pPr lvl="2"/>
            <a:r>
              <a:rPr lang="da-DK" dirty="0" smtClean="0">
                <a:latin typeface="Verdana" pitchFamily="34" charset="0"/>
                <a:ea typeface="Verdana" pitchFamily="34" charset="0"/>
                <a:cs typeface="Verdana" pitchFamily="34" charset="0"/>
              </a:rPr>
              <a:t>Simple tekstfiler uden formatering</a:t>
            </a:r>
          </a:p>
          <a:p>
            <a:pPr lvl="2"/>
            <a:r>
              <a:rPr lang="da-DK" dirty="0" smtClean="0">
                <a:latin typeface="Verdana" pitchFamily="34" charset="0"/>
                <a:ea typeface="Verdana" pitchFamily="34" charset="0"/>
                <a:cs typeface="Verdana" pitchFamily="34" charset="0"/>
              </a:rPr>
              <a:t>JPG fotos med tydelig navne &amp; tags</a:t>
            </a:r>
          </a:p>
          <a:p>
            <a:pPr lvl="1"/>
            <a:r>
              <a:rPr lang="da-DK" dirty="0" smtClean="0">
                <a:latin typeface="Verdana" pitchFamily="34" charset="0"/>
                <a:ea typeface="Verdana" pitchFamily="34" charset="0"/>
                <a:cs typeface="Verdana" pitchFamily="34" charset="0"/>
              </a:rPr>
              <a:t>Undgå</a:t>
            </a:r>
          </a:p>
          <a:p>
            <a:pPr lvl="2"/>
            <a:r>
              <a:rPr lang="da-DK" dirty="0" smtClean="0">
                <a:latin typeface="Verdana" pitchFamily="34" charset="0"/>
                <a:ea typeface="Verdana" pitchFamily="34" charset="0"/>
                <a:cs typeface="Verdana" pitchFamily="34" charset="0"/>
              </a:rPr>
              <a:t>PDFere</a:t>
            </a:r>
          </a:p>
          <a:p>
            <a:pPr lvl="2"/>
            <a:r>
              <a:rPr lang="da-DK" dirty="0" smtClean="0">
                <a:latin typeface="Verdana" pitchFamily="34" charset="0"/>
                <a:ea typeface="Verdana" pitchFamily="34" charset="0"/>
                <a:cs typeface="Verdana" pitchFamily="34" charset="0"/>
              </a:rPr>
              <a:t>Flash animationer</a:t>
            </a:r>
          </a:p>
          <a:p>
            <a:pPr lvl="2"/>
            <a:endParaRPr lang="da-DK" dirty="0">
              <a:latin typeface="Verdana" pitchFamily="34" charset="0"/>
              <a:ea typeface="Verdana" pitchFamily="34" charset="0"/>
              <a:cs typeface="Verdana" pitchFamily="34" charset="0"/>
            </a:endParaRPr>
          </a:p>
        </p:txBody>
      </p:sp>
      <p:pic>
        <p:nvPicPr>
          <p:cNvPr id="10242"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52320" y="116632"/>
            <a:ext cx="1560513" cy="9509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93533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latin typeface="Verdana" pitchFamily="34" charset="0"/>
                <a:ea typeface="Verdana" pitchFamily="34" charset="0"/>
                <a:cs typeface="Verdana" pitchFamily="34" charset="0"/>
              </a:rPr>
              <a:t>Spread the news</a:t>
            </a:r>
            <a:endParaRPr lang="da-DK"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fontScale="92500" lnSpcReduction="20000"/>
          </a:bodyPr>
          <a:lstStyle/>
          <a:p>
            <a:r>
              <a:rPr lang="da-DK" dirty="0" err="1" smtClean="0">
                <a:latin typeface="Verdana" pitchFamily="34" charset="0"/>
                <a:ea typeface="Verdana" pitchFamily="34" charset="0"/>
                <a:cs typeface="Verdana" pitchFamily="34" charset="0"/>
              </a:rPr>
              <a:t>Editorial</a:t>
            </a:r>
            <a:r>
              <a:rPr lang="da-DK" dirty="0" smtClean="0">
                <a:latin typeface="Verdana" pitchFamily="34" charset="0"/>
                <a:ea typeface="Verdana" pitchFamily="34" charset="0"/>
                <a:cs typeface="Verdana" pitchFamily="34" charset="0"/>
              </a:rPr>
              <a:t> &amp; </a:t>
            </a:r>
            <a:r>
              <a:rPr lang="da-DK" dirty="0" err="1" smtClean="0">
                <a:latin typeface="Verdana" pitchFamily="34" charset="0"/>
                <a:ea typeface="Verdana" pitchFamily="34" charset="0"/>
                <a:cs typeface="Verdana" pitchFamily="34" charset="0"/>
              </a:rPr>
              <a:t>earned</a:t>
            </a:r>
            <a:r>
              <a:rPr lang="da-DK" dirty="0" smtClean="0">
                <a:latin typeface="Verdana" pitchFamily="34" charset="0"/>
                <a:ea typeface="Verdana" pitchFamily="34" charset="0"/>
                <a:cs typeface="Verdana" pitchFamily="34" charset="0"/>
              </a:rPr>
              <a:t> media</a:t>
            </a:r>
          </a:p>
          <a:p>
            <a:pPr lvl="1"/>
            <a:r>
              <a:rPr lang="da-DK" dirty="0" smtClean="0">
                <a:latin typeface="Verdana" pitchFamily="34" charset="0"/>
                <a:ea typeface="Verdana" pitchFamily="34" charset="0"/>
                <a:cs typeface="Verdana" pitchFamily="34" charset="0"/>
              </a:rPr>
              <a:t>Nå frem til de rigtige journalister</a:t>
            </a:r>
          </a:p>
          <a:p>
            <a:pPr lvl="1"/>
            <a:r>
              <a:rPr lang="da-DK" dirty="0" smtClean="0">
                <a:latin typeface="Verdana" pitchFamily="34" charset="0"/>
                <a:ea typeface="Verdana" pitchFamily="34" charset="0"/>
                <a:cs typeface="Verdana" pitchFamily="34" charset="0"/>
              </a:rPr>
              <a:t>Bring PR materialerne til liv ved at poste det i de sociale medier</a:t>
            </a:r>
          </a:p>
          <a:p>
            <a:pPr lvl="1"/>
            <a:r>
              <a:rPr lang="da-DK" dirty="0" smtClean="0">
                <a:latin typeface="Verdana" pitchFamily="34" charset="0"/>
                <a:ea typeface="Verdana" pitchFamily="34" charset="0"/>
                <a:cs typeface="Verdana" pitchFamily="34" charset="0"/>
              </a:rPr>
              <a:t>Kontakt fremtidens redaktører</a:t>
            </a:r>
          </a:p>
          <a:p>
            <a:pPr lvl="2"/>
            <a:r>
              <a:rPr lang="da-DK" dirty="0" smtClean="0">
                <a:latin typeface="Verdana" pitchFamily="34" charset="0"/>
                <a:ea typeface="Verdana" pitchFamily="34" charset="0"/>
                <a:cs typeface="Verdana" pitchFamily="34" charset="0"/>
              </a:rPr>
              <a:t>Bloggere, community managere, site-managere</a:t>
            </a:r>
          </a:p>
          <a:p>
            <a:pPr lvl="1"/>
            <a:r>
              <a:rPr lang="da-DK" dirty="0" smtClean="0">
                <a:latin typeface="Verdana" pitchFamily="34" charset="0"/>
                <a:ea typeface="Verdana" pitchFamily="34" charset="0"/>
                <a:cs typeface="Verdana" pitchFamily="34" charset="0"/>
              </a:rPr>
              <a:t>Wikipedia</a:t>
            </a:r>
          </a:p>
          <a:p>
            <a:pPr lvl="2"/>
            <a:r>
              <a:rPr lang="da-DK" dirty="0" smtClean="0">
                <a:latin typeface="Verdana" pitchFamily="34" charset="0"/>
                <a:ea typeface="Verdana" pitchFamily="34" charset="0"/>
                <a:cs typeface="Verdana" pitchFamily="34" charset="0"/>
              </a:rPr>
              <a:t>Hvis muligt - brug Wikipedia proaktivt i PR</a:t>
            </a:r>
          </a:p>
          <a:p>
            <a:pPr lvl="1"/>
            <a:r>
              <a:rPr lang="da-DK" dirty="0" smtClean="0">
                <a:latin typeface="Verdana" pitchFamily="34" charset="0"/>
                <a:ea typeface="Verdana" pitchFamily="34" charset="0"/>
                <a:cs typeface="Verdana" pitchFamily="34" charset="0"/>
              </a:rPr>
              <a:t>Brug fotos aktivt</a:t>
            </a:r>
          </a:p>
          <a:p>
            <a:pPr lvl="2"/>
            <a:r>
              <a:rPr lang="da-DK" dirty="0" smtClean="0">
                <a:latin typeface="Verdana" pitchFamily="34" charset="0"/>
                <a:ea typeface="Verdana" pitchFamily="34" charset="0"/>
                <a:cs typeface="Verdana" pitchFamily="34" charset="0"/>
              </a:rPr>
              <a:t>Nye fotos</a:t>
            </a:r>
          </a:p>
          <a:p>
            <a:pPr lvl="2"/>
            <a:r>
              <a:rPr lang="da-DK" dirty="0" smtClean="0">
                <a:latin typeface="Verdana" pitchFamily="34" charset="0"/>
                <a:ea typeface="Verdana" pitchFamily="34" charset="0"/>
                <a:cs typeface="Verdana" pitchFamily="34" charset="0"/>
              </a:rPr>
              <a:t>Husk at tagge fotos og gør dem søgbare</a:t>
            </a:r>
          </a:p>
          <a:p>
            <a:endParaRPr lang="da-DK" dirty="0">
              <a:latin typeface="Verdana" pitchFamily="34" charset="0"/>
              <a:ea typeface="Verdana" pitchFamily="34" charset="0"/>
              <a:cs typeface="Verdana" pitchFamily="34" charset="0"/>
            </a:endParaRPr>
          </a:p>
        </p:txBody>
      </p:sp>
      <p:pic>
        <p:nvPicPr>
          <p:cNvPr id="11266"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52320" y="116632"/>
            <a:ext cx="1560513" cy="9509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2306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noProof="0" dirty="0" smtClean="0">
                <a:latin typeface="Verdana" pitchFamily="34" charset="0"/>
                <a:ea typeface="Verdana" pitchFamily="34" charset="0"/>
                <a:cs typeface="Verdana" pitchFamily="34" charset="0"/>
              </a:rPr>
              <a:t>Wikipedia som PR  </a:t>
            </a:r>
            <a:endParaRPr lang="da-DK" noProof="0"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fontScale="77500" lnSpcReduction="20000"/>
          </a:bodyPr>
          <a:lstStyle/>
          <a:p>
            <a:r>
              <a:rPr lang="da-DK" noProof="0" dirty="0" smtClean="0">
                <a:latin typeface="Verdana" pitchFamily="34" charset="0"/>
                <a:ea typeface="Verdana" pitchFamily="34" charset="0"/>
                <a:cs typeface="Verdana" pitchFamily="34" charset="0"/>
              </a:rPr>
              <a:t>Stærk søge effekt</a:t>
            </a:r>
          </a:p>
          <a:p>
            <a:pPr lvl="1"/>
            <a:r>
              <a:rPr lang="da-DK" dirty="0" smtClean="0">
                <a:latin typeface="Verdana" pitchFamily="34" charset="0"/>
                <a:ea typeface="Verdana" pitchFamily="34" charset="0"/>
                <a:cs typeface="Verdana" pitchFamily="34" charset="0"/>
              </a:rPr>
              <a:t>Næsten altid top resultat</a:t>
            </a:r>
            <a:endParaRPr lang="da-DK" noProof="0" dirty="0" smtClean="0">
              <a:latin typeface="Verdana" pitchFamily="34" charset="0"/>
              <a:ea typeface="Verdana" pitchFamily="34" charset="0"/>
              <a:cs typeface="Verdana" pitchFamily="34" charset="0"/>
            </a:endParaRPr>
          </a:p>
          <a:p>
            <a:r>
              <a:rPr lang="da-DK" dirty="0" smtClean="0">
                <a:latin typeface="Verdana" pitchFamily="34" charset="0"/>
                <a:ea typeface="Verdana" pitchFamily="34" charset="0"/>
                <a:cs typeface="Verdana" pitchFamily="34" charset="0"/>
              </a:rPr>
              <a:t>Troværdigt</a:t>
            </a:r>
          </a:p>
          <a:p>
            <a:pPr lvl="1"/>
            <a:r>
              <a:rPr lang="da-DK" noProof="0" dirty="0" smtClean="0">
                <a:latin typeface="Verdana" pitchFamily="34" charset="0"/>
                <a:ea typeface="Verdana" pitchFamily="34" charset="0"/>
                <a:cs typeface="Verdana" pitchFamily="34" charset="0"/>
              </a:rPr>
              <a:t>Journalister, akademikere – og forbrugere bruger informationer fra Wikipedia</a:t>
            </a:r>
            <a:endParaRPr lang="da-DK" noProof="0" dirty="0" smtClean="0">
              <a:latin typeface="Verdana" pitchFamily="34" charset="0"/>
              <a:ea typeface="Verdana" pitchFamily="34" charset="0"/>
              <a:cs typeface="Verdana" pitchFamily="34" charset="0"/>
              <a:hlinkClick r:id="rId3"/>
            </a:endParaRPr>
          </a:p>
          <a:p>
            <a:r>
              <a:rPr lang="da-DK" noProof="0" dirty="0" smtClean="0">
                <a:latin typeface="Verdana" pitchFamily="34" charset="0"/>
                <a:ea typeface="Verdana" pitchFamily="34" charset="0"/>
                <a:cs typeface="Verdana" pitchFamily="34" charset="0"/>
              </a:rPr>
              <a:t>Proaktiv og strategisk brug af Wikipedia</a:t>
            </a:r>
          </a:p>
          <a:p>
            <a:pPr lvl="1"/>
            <a:r>
              <a:rPr lang="da-DK" dirty="0" smtClean="0">
                <a:latin typeface="Verdana" pitchFamily="34" charset="0"/>
                <a:ea typeface="Verdana" pitchFamily="34" charset="0"/>
                <a:cs typeface="Verdana" pitchFamily="34" charset="0"/>
              </a:rPr>
              <a:t>Skab egen wiki på site</a:t>
            </a:r>
          </a:p>
          <a:p>
            <a:pPr lvl="1"/>
            <a:r>
              <a:rPr lang="da-DK" noProof="0" dirty="0" smtClean="0">
                <a:latin typeface="Verdana" pitchFamily="34" charset="0"/>
                <a:ea typeface="Verdana" pitchFamily="34" charset="0"/>
                <a:cs typeface="Verdana" pitchFamily="34" charset="0"/>
              </a:rPr>
              <a:t>Post/rewrite artikler på Wikipedia</a:t>
            </a:r>
          </a:p>
          <a:p>
            <a:pPr lvl="1"/>
            <a:r>
              <a:rPr lang="da-DK" dirty="0" smtClean="0">
                <a:latin typeface="Verdana" pitchFamily="34" charset="0"/>
                <a:ea typeface="Verdana" pitchFamily="34" charset="0"/>
                <a:cs typeface="Verdana" pitchFamily="34" charset="0"/>
              </a:rPr>
              <a:t>Brug de samme fraser/kerne ord som i PR</a:t>
            </a:r>
          </a:p>
          <a:p>
            <a:r>
              <a:rPr lang="da-DK" dirty="0" smtClean="0">
                <a:latin typeface="Verdana" pitchFamily="34" charset="0"/>
                <a:ea typeface="Verdana" pitchFamily="34" charset="0"/>
                <a:cs typeface="Verdana" pitchFamily="34" charset="0"/>
              </a:rPr>
              <a:t>PAS PÅ – vis respekt</a:t>
            </a:r>
          </a:p>
          <a:p>
            <a:pPr lvl="1"/>
            <a:r>
              <a:rPr lang="da-DK" noProof="0" dirty="0" smtClean="0">
                <a:latin typeface="Verdana" pitchFamily="34" charset="0"/>
                <a:ea typeface="Verdana" pitchFamily="34" charset="0"/>
                <a:cs typeface="Verdana" pitchFamily="34" charset="0"/>
              </a:rPr>
              <a:t>Wikipedia sletter reklame snak</a:t>
            </a:r>
          </a:p>
          <a:p>
            <a:r>
              <a:rPr lang="da-DK" dirty="0" smtClean="0">
                <a:latin typeface="Verdana" pitchFamily="34" charset="0"/>
                <a:ea typeface="Verdana" pitchFamily="34" charset="0"/>
                <a:cs typeface="Verdana" pitchFamily="34" charset="0"/>
              </a:rPr>
              <a:t>Case – </a:t>
            </a:r>
            <a:r>
              <a:rPr lang="da-DK" dirty="0" smtClean="0">
                <a:latin typeface="Verdana" pitchFamily="34" charset="0"/>
                <a:ea typeface="Verdana" pitchFamily="34" charset="0"/>
                <a:cs typeface="Verdana" pitchFamily="34" charset="0"/>
                <a:hlinkClick r:id="rId4"/>
              </a:rPr>
              <a:t>Ford Escape</a:t>
            </a:r>
            <a:endParaRPr lang="da-DK" noProof="0" dirty="0" smtClean="0">
              <a:latin typeface="Verdana" pitchFamily="34" charset="0"/>
              <a:ea typeface="Verdana" pitchFamily="34" charset="0"/>
              <a:cs typeface="Verdana" pitchFamily="34" charset="0"/>
            </a:endParaRPr>
          </a:p>
          <a:p>
            <a:pPr lvl="2"/>
            <a:endParaRPr lang="da-DK" noProof="0" dirty="0" smtClean="0">
              <a:latin typeface="Verdana" pitchFamily="34" charset="0"/>
              <a:ea typeface="Verdana" pitchFamily="34" charset="0"/>
              <a:cs typeface="Verdana" pitchFamily="34" charset="0"/>
            </a:endParaRPr>
          </a:p>
          <a:p>
            <a:endParaRPr lang="da-DK" noProof="0" dirty="0" smtClean="0">
              <a:latin typeface="Verdana" pitchFamily="34" charset="0"/>
              <a:ea typeface="Verdana" pitchFamily="34" charset="0"/>
              <a:cs typeface="Verdana" pitchFamily="34" charset="0"/>
            </a:endParaRPr>
          </a:p>
          <a:p>
            <a:endParaRPr lang="da-DK" noProof="0" dirty="0" smtClean="0">
              <a:latin typeface="Verdana" pitchFamily="34" charset="0"/>
              <a:ea typeface="Verdana" pitchFamily="34" charset="0"/>
              <a:cs typeface="Verdana" pitchFamily="34" charset="0"/>
            </a:endParaRPr>
          </a:p>
          <a:p>
            <a:endParaRPr lang="da-DK" noProof="0" dirty="0">
              <a:latin typeface="Verdana" pitchFamily="34" charset="0"/>
              <a:ea typeface="Verdana" pitchFamily="34" charset="0"/>
              <a:cs typeface="Verdana" pitchFamily="34" charset="0"/>
            </a:endParaRPr>
          </a:p>
        </p:txBody>
      </p:sp>
      <p:sp>
        <p:nvSpPr>
          <p:cNvPr id="5" name="Afrundet rektangel 4"/>
          <p:cNvSpPr/>
          <p:nvPr/>
        </p:nvSpPr>
        <p:spPr>
          <a:xfrm>
            <a:off x="7596336" y="116632"/>
            <a:ext cx="1440160" cy="828000"/>
          </a:xfrm>
          <a:prstGeom prst="round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400" dirty="0" smtClean="0">
                <a:solidFill>
                  <a:schemeClr val="tx1"/>
                </a:solidFill>
              </a:rPr>
              <a:t>Relevant</a:t>
            </a:r>
            <a:endParaRPr lang="en-GB" sz="2400" dirty="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0119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el 4"/>
          <p:cNvSpPr>
            <a:spLocks noGrp="1"/>
          </p:cNvSpPr>
          <p:nvPr>
            <p:ph type="title"/>
          </p:nvPr>
        </p:nvSpPr>
        <p:spPr>
          <a:xfrm>
            <a:off x="914400" y="256382"/>
            <a:ext cx="8229600" cy="1143000"/>
          </a:xfrm>
        </p:spPr>
        <p:txBody>
          <a:bodyPr>
            <a:normAutofit/>
          </a:bodyPr>
          <a:lstStyle/>
          <a:p>
            <a:pPr algn="l"/>
            <a:r>
              <a:rPr lang="da-DK" sz="4000" dirty="0" smtClean="0">
                <a:latin typeface="Verdana" pitchFamily="34" charset="0"/>
                <a:ea typeface="Verdana" pitchFamily="34" charset="0"/>
                <a:cs typeface="Verdana" pitchFamily="34" charset="0"/>
              </a:rPr>
              <a:t>  Billeder</a:t>
            </a:r>
            <a:endParaRPr lang="da-DK" sz="4000" dirty="0">
              <a:latin typeface="Verdana" pitchFamily="34" charset="0"/>
              <a:ea typeface="Verdana" pitchFamily="34" charset="0"/>
              <a:cs typeface="Verdana" pitchFamily="34" charset="0"/>
            </a:endParaRPr>
          </a:p>
        </p:txBody>
      </p:sp>
      <p:pic>
        <p:nvPicPr>
          <p:cNvPr id="7170" name="Picture 2" descr="http://www.blogcdn.com/www.engadget.com/media/2009/12/x2-using-google-goggles.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26032" y="1844824"/>
            <a:ext cx="5256584" cy="394243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AutoShape 4" descr="data:image/jpeg;base64,/9j/4AAQSkZJRgABAQAAAQABAAD/2wBDAAkGBwgHBgkIBwgKCgkLDRYPDQwMDRsUFRAWIB0iIiAdHx8kKDQsJCYxJx8fLT0tMTU3Ojo6Iys/RD84QzQ5Ojf/2wBDAQoKCg0MDRoPDxo3JR8lNzc3Nzc3Nzc3Nzc3Nzc3Nzc3Nzc3Nzc3Nzc3Nzc3Nzc3Nzc3Nzc3Nzc3Nzc3Nzc3Nzf/wAARCADNAPYDASIAAhEBAxEB/8QAHAABAQACAwEBAAAAAAAAAAAAAAEEBQIDBgcI/8QAPRAAAgIBAgQDBQYDBQkAAAAAAAECAwQFEQYSITETQVEUImFxkRUyVIGSoQcjUhYXM1OxNUJVc5OiwdLw/8QAGgEBAQADAQEAAAAAAAAAAAAAAAECAwQFBv/EAC4RAQACAgEDAgMGBwAAAAAAAAABAgMRMQQSIUFRFWHBBTJxgZHxExQiobHR8P/aAAwDAQACEQMRAD8A+0AAAAAAAAFIAKCAAAADKgQiKCFKoQpAAAAAAAAAAAAAAAAAAAAAAAAAAAAAAAykABBgrAgKCIgAKoAAAAAAAAAAAAAAbgAAAAAAAAAAAAAAABAAAgKAACI0UEQ2IAVQeQAAAAAAAAAAAAAAAAAAAAAAAAAAAAAAABdw+wAERQC7gIEQICsqoAAAAAAAAAAAAAAAAAAAAAAGPZnYtUnGzIqjJeTkixGxkAxftLC/FU/rQ+0sL8VV+tF7beybhlAxPtLB/FU/rR205VF72puhNrvyy3JNZj0Nw7ikKRRgbDsAaCIUAACIEKQqgAAAAAAAAAAAAAAAAAAAADG1CyVWHdOP3lFtHzOavnOU512SlJ7tuLPpWrScNPvku6i2fPv7wdVXTkwv+lL/ANju6KbxvsrtzdR2+O6dMTkt/wAqf6GOS3/Kn+hnouG+ObM/UasHUKaYu57V21br3vRpt/U9hk5dWLj25Fz2rqg5yfoktzfl6u+KdXpr82vHhrkjdbPlvJb/AJU/0MzdGnfRqdE4xnFOWz91pbHZf/EPPnY5Y2Pi1VP7sbIynLb4vdI54PGWo6jmU4d0cRV2zUZclck/y945LfatLxNdc/8Aez0PhHUUjvn08voUeyLOcYRcpyUYru5PZI48yjXzSeyS3Z43T5W8W6plW5EmtNxrHXVV5Sa7trzNFabibTxDVNtTqOXpFrukO3w1qeJz77beNE2EJxnFShJSi+zT3TNddoenX0Om3GhODW2zNbw3w5PQ9QzLK8qyWLa/5dLk+WC+Xr8S6xzWZ35N229GVGJl6lh4c1DIvjGxrdQScpbeuy3ZcHUcPPUnhZNd3J95RfWPzXdGrujettnZbXdrwygcLbq6I89s4wj6tnXTmY90+Su2Mpf09mYzkpE9szG2Opny7yHG62qiuVl1ka4R7ym9kjX2a9pNaTnqFC36L3tzZFbTxCTMRy78nU8LFnGGRkQhOUlCKe+7b7Iy1t5HiOOOS3WeH+Xqp5Ce/qevycvGwqozybo1xb2jv3b9Eu7NVbTud+jDHa17Wj2lkAw8LVMHPsnXiZVdlkOsoJ7SX5PqZhnExPDbas1nVo0AbPbfZ7DZlQA2a7obN9kwAGxdn6MCFNfkahKrXMTTlWnG+i21zb6xcHFbf9xsNnt2LMTGpSJQAfMiqgQAYWs/7Lyf+W/9D4C59fvfufoDVWo6fc2t0ot7Hz7+0+l/8Fj+is7+hy2x92q7cnVY4vrc6ec4MxrsriLDlUnKFNissl5RS9T6dqt9Opabn4GLkU2ZEqZRcIzTae3mjx2bxWpYk8fTcP2Tn6SmuVbL4JefxNDi5dmJfC/HlyWwe8Wv/ux0ZsF+qnutHb7MMOSvT615auxSqnKuzeE4vaUZdGmbLhiSev4Pvb/zV5nqHxdh3JSytJVlu3WXuS+jfU7cHiDAy8ynHp0tU2TmlGxRh7v06nh/DM1J3McPo7fbWLJSa68zHu9xq6tej5fgf4vgS5fnseW/hTkQs0fKp3/m15EnJfCXVP8A1PaxW8V8jwOoaDqvDetT1bhyEbse3/FxW9unmvl6eh3YZpbHbHadTzDxbxMWi0PdZWTTiUu7ImoQXns3+yMGOvadbY6KMmM7/DlYq+SSey83uun5mtw+Kvaa+TJ0bUKrH0cOWLj9d0avSNLzL+NbtUswo0Yc6XCMXJN9fXboYRjrFbd3Pp5he+dxrhk8Cyjqi1HNydrLZZUovf0Xb9jA4xo/s/xDpms6cvDd1sar649FNNpP6p/sjK0/SdT4V1fJnp1CzNMynzOvn5Z1v4eT9DLzNMzOINUw78+pUYmLLnhSpczcvWT6fRHBFZmkVmPMPVnJSme2Ss7rMT/eONMmVvt3FMaLW/Bqocox37vfr/4MjX8GpYU76Iqu2tbqUeh16rgZWPqNWo6fBWSj0nXvs2vMajLN1bDeJTRLHVvSyUnu0vNI5JxXnBkw2j+qZnU/jPid/L6OXuiLVtHDzmfrc8zU+HI5bcKL1zSb6Rc+qT+u31Of8QMCvEytLzsGPLmvIUFFd7Fut9/y3NvrWLodeBjaXn1O+cI711VQ5pr4/BHlqtSejcR+NrGLkS0+SVdFtvvOpLt2b/Nbn0OCJ7azHMRx7uDJrc74mf0bfjHb7d4cSXKvHXT07nK/Nsv42yqHWrnj438mpz5V369evw7I7uLcDUM/VtKzNPoruox5KzfxGub9vidPEmhanLUsbiDQ1GGdCK8WmT6S6bfn06M8m0WiZmI9fo6+h7YyZK38b4n09P2ZmPw7k36/j61dZHHsqWyqpjyxa222fnLv57fI9Bqt1+PpmXfiw5766ZyrjtvvJJtLY1ejaprObZGOdpdWJFffkrHNv5LbZfVmdxDlxwdEzcic7YKNTSlVtzJvomt+ie7XU6MMRMxqOZXPa0/enh52/AwVwtLVo6llPLeL4qzllTTlNx32232236cuxkTpnYtE0aqV2HTkUSyMlVWSU3sotw5m91vKXUxMDh3PwKqciWl8P5N1aUnPacJNrz5mmm/ibOXtGuYem65pahTl083LTe/dnF9JQbXy3TXoehaYjidxufPtOvDkj8HG3EXD+qadLAtvWJl3ez3Y9lsrIpuLcZx5m2nuuvrucMLEo1rUNUlqlt07MbKlVXQr5QVMElyySi11ffmZlV4Wp6jqWLlarVj41GG3Oqiq12OdjW3NJ7JJJN7L4mjx9JyNcyMvVKsXS8vHvvl4Sz4TdsYp8vLvHoo7p7JmNdTG5nzrn8/9LPyh2Ylt2Fw9r+oYVtuRkVW2105dk5WSnXFrZ9Xs+XeXbvynZr+m4WFw7Zn4Oble1OEfDvWXOTypSa2i+vXm326dt+hc3VrFo2o6VZjRwcunwsav2OxOtO3pDaWy5V6p9UjjRo2bosVnLSOH7Z0Q5nKrnpktl15XJNJ/HobInU90zqd/LzGo/L90+TYyorxeKdGopr8OuvAyIxhu3y9YdN33NHhZWn6piyzdTv1f226U3XPHqyOWhbtRUOVcr2SW/ffqejxoT1TUdJ1ylcmM8Ke8J9Jp2crXT8mdGLi67pFM8HTacPIxVOTx7bb3CVSk2+WUVF82zb7Psaq2iI1P3vx16zv6Mpj9Gvuv1DO0PSb86nOljqclnwxoyhbNLdRk4raWza3aXqZ/DfsLzbno2pO3D8Nc+HZObnVZv95KfvRTXkd8tP1bExMB4eb7Tk43N48MibUMnm79euzT7dxhYWfka2tV1GnHxnXjyohVTY7JT3abcpbLtt0XzFrVms6nx5/z7fUiJ3DdgA4210Z1TvxLal/vRaPkOZw9qWPkTrWPOcU+jXofZTjKEW93FfQ3Yc98O+31a8mOt+XxX7G1L8JZ9B9jal+Es+h9q8OH9K+hPDh/RH6HR8QzfJr/AJaj4t9jal+Fs+hueFuH86WrU3XVSrrqlzdfM+o+HD+iP0CjGP3Ul+RjfrstqzWdeVjp6RO3JLZL4AA429OWPflW/wAilRABSFRA8wiMIDwmZPJ0XjPIzs/DtysHIglXZTHmcNvVGdr2bTxDpNun4WHdKVyS8S6rkVfxW/Vv5HrJRjJbSimvijjCquHWEIxfwR0Tm3MW15j6Nf8AD5jfh0abjvE0/Hx5Pd1VqP0RlAGhmHC6uu+qdV0I2VzTjKElupL0aOYCtOuGNF/AQ5f6HOfJ+nfb9jbVwjVCNdcYxhFbRjFbJL0SOQMrXtbmdsYiI4DV38PaTfdO6eFBWTe85VylDmfq+Vrc2gFbWr92dLMRPLCr0nTqsKeFDCoWNP79XJupP1fq/iYseGdFUk3gQkl1UJznKP6W9v2NuCxkvHEynbHsJJJJJJLskaWOsTx8SE7oxsl/MlJymovZTa2S269EbowJaTjuLjGV0FKEoS5J7c0W29n+bZgror1K6F+RKdfPjK+EFPmScFJR26efV/ud+DqLy751upQ5d+nOnJbPb3o91+5fsvH8Tm5reVyjOVfP7snFJJtfkjsowKqb1cp2zlGLjHnlvypvdpBWUAAAHmCAACgAAAAAAF8iCIPoCsCAAIAAqgAIgACqAAiAAKAAAhQCAACqAAAA0CAACgAgAAAAuxAQUEAAABAAFUABEAAVQAEQABQAAAAEAAFUAADfcBAgAFKIANgAAYBAqIQChACF8gx5FEAAAbAEQABVAARAAFAAAAQpAABVAAAAKQQAuxQA7gCApAGwA8iBuAAKQeYKAHmAAAIgACqgKCIAAoAAAACAACqAAAgy+RABSIoEKAAZA+4AAbFIIUMbAQF26Aoi7gq7kYAAAAVEAAAIAAAAAAAIAAKoCgD/2Q=="/>
          <p:cNvSpPr>
            <a:spLocks noChangeAspect="1" noChangeArrowheads="1"/>
          </p:cNvSpPr>
          <p:nvPr/>
        </p:nvSpPr>
        <p:spPr bwMode="auto">
          <a:xfrm>
            <a:off x="155575" y="-144463"/>
            <a:ext cx="304800" cy="3048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 name="AutoShape 6" descr="data:image/jpeg;base64,/9j/4AAQSkZJRgABAQAAAQABAAD/2wBDAAkGBwgHBgkIBwgKCgkLDRYPDQwMDRsUFRAWIB0iIiAdHx8kKDQsJCYxJx8fLT0tMTU3Ojo6Iys/RD84QzQ5Ojf/2wBDAQoKCg0MDRoPDxo3JR8lNzc3Nzc3Nzc3Nzc3Nzc3Nzc3Nzc3Nzc3Nzc3Nzc3Nzc3Nzc3Nzc3Nzc3Nzc3Nzc3Nzf/wAARCADNAPYDASIAAhEBAxEB/8QAHAABAQACAwEBAAAAAAAAAAAAAAEEBQIDBgcI/8QAPRAAAgIBAgQDBQYDBQkAAAAAAAECAwQFEQYSITETQVEUImFxkRUyVIGSoQcjUhYXM1OxNUJVc5OiwdLw/8QAGgEBAQADAQEAAAAAAAAAAAAAAAECAwQFBv/EAC4RAQACAgEDAgMGBwAAAAAAAAABAgMRMQQSIUFRFWHBBTJxgZHxExQiobHR8P/aAAwDAQACEQMRAD8A+0AAAAAAAAFIAKCAAAADKgQiKCFKoQpAAAAAAAAAAAAAAAAAAAAAAAAAAAAAAAykABBgrAgKCIgAKoAAAAAAAAAAAAAAbgAAAAAAAAAAAAAAABAAAgKAACI0UEQ2IAVQeQAAAAAAAAAAAAAAAAAAAAAAAAAAAAAAABdw+wAERQC7gIEQICsqoAAAAAAAAAAAAAAAAAAAAAAGPZnYtUnGzIqjJeTkixGxkAxftLC/FU/rQ+0sL8VV+tF7beybhlAxPtLB/FU/rR205VF72puhNrvyy3JNZj0Nw7ikKRRgbDsAaCIUAACIEKQqgAAAAAAAAAAAAAAAAAAAADG1CyVWHdOP3lFtHzOavnOU512SlJ7tuLPpWrScNPvku6i2fPv7wdVXTkwv+lL/ANju6KbxvsrtzdR2+O6dMTkt/wAqf6GOS3/Kn+hnouG+ObM/UasHUKaYu57V21br3vRpt/U9hk5dWLj25Fz2rqg5yfoktzfl6u+KdXpr82vHhrkjdbPlvJb/AJU/0MzdGnfRqdE4xnFOWz91pbHZf/EPPnY5Y2Pi1VP7sbIynLb4vdI54PGWo6jmU4d0cRV2zUZclck/y945LfatLxNdc/8Aez0PhHUUjvn08voUeyLOcYRcpyUYru5PZI48yjXzSeyS3Z43T5W8W6plW5EmtNxrHXVV5Sa7trzNFabibTxDVNtTqOXpFrukO3w1qeJz77beNE2EJxnFShJSi+zT3TNddoenX0Om3GhODW2zNbw3w5PQ9QzLK8qyWLa/5dLk+WC+Xr8S6xzWZ35N229GVGJl6lh4c1DIvjGxrdQScpbeuy3ZcHUcPPUnhZNd3J95RfWPzXdGrujettnZbXdrwygcLbq6I89s4wj6tnXTmY90+Su2Mpf09mYzkpE9szG2Opny7yHG62qiuVl1ka4R7ym9kjX2a9pNaTnqFC36L3tzZFbTxCTMRy78nU8LFnGGRkQhOUlCKe+7b7Iy1t5HiOOOS3WeH+Xqp5Ce/qevycvGwqozybo1xb2jv3b9Eu7NVbTud+jDHa17Wj2lkAw8LVMHPsnXiZVdlkOsoJ7SX5PqZhnExPDbas1nVo0AbPbfZ7DZlQA2a7obN9kwAGxdn6MCFNfkahKrXMTTlWnG+i21zb6xcHFbf9xsNnt2LMTGpSJQAfMiqgQAYWs/7Lyf+W/9D4C59fvfufoDVWo6fc2t0ot7Hz7+0+l/8Fj+is7+hy2x92q7cnVY4vrc6ec4MxrsriLDlUnKFNissl5RS9T6dqt9Opabn4GLkU2ZEqZRcIzTae3mjx2bxWpYk8fTcP2Tn6SmuVbL4JefxNDi5dmJfC/HlyWwe8Wv/ux0ZsF+qnutHb7MMOSvT615auxSqnKuzeE4vaUZdGmbLhiSev4Pvb/zV5nqHxdh3JSytJVlu3WXuS+jfU7cHiDAy8ynHp0tU2TmlGxRh7v06nh/DM1J3McPo7fbWLJSa68zHu9xq6tej5fgf4vgS5fnseW/hTkQs0fKp3/m15EnJfCXVP8A1PaxW8V8jwOoaDqvDetT1bhyEbse3/FxW9unmvl6eh3YZpbHbHadTzDxbxMWi0PdZWTTiUu7ImoQXns3+yMGOvadbY6KMmM7/DlYq+SSey83uun5mtw+Kvaa+TJ0bUKrH0cOWLj9d0avSNLzL+NbtUswo0Yc6XCMXJN9fXboYRjrFbd3Pp5he+dxrhk8Cyjqi1HNydrLZZUovf0Xb9jA4xo/s/xDpms6cvDd1sar649FNNpP6p/sjK0/SdT4V1fJnp1CzNMynzOvn5Z1v4eT9DLzNMzOINUw78+pUYmLLnhSpczcvWT6fRHBFZmkVmPMPVnJSme2Ss7rMT/eONMmVvt3FMaLW/Bqocox37vfr/4MjX8GpYU76Iqu2tbqUeh16rgZWPqNWo6fBWSj0nXvs2vMajLN1bDeJTRLHVvSyUnu0vNI5JxXnBkw2j+qZnU/jPid/L6OXuiLVtHDzmfrc8zU+HI5bcKL1zSb6Rc+qT+u31Of8QMCvEytLzsGPLmvIUFFd7Fut9/y3NvrWLodeBjaXn1O+cI711VQ5pr4/BHlqtSejcR+NrGLkS0+SVdFtvvOpLt2b/Nbn0OCJ7azHMRx7uDJrc74mf0bfjHb7d4cSXKvHXT07nK/Nsv42yqHWrnj438mpz5V369evw7I7uLcDUM/VtKzNPoruox5KzfxGub9vidPEmhanLUsbiDQ1GGdCK8WmT6S6bfn06M8m0WiZmI9fo6+h7YyZK38b4n09P2ZmPw7k36/j61dZHHsqWyqpjyxa222fnLv57fI9Bqt1+PpmXfiw5766ZyrjtvvJJtLY1ejaprObZGOdpdWJFffkrHNv5LbZfVmdxDlxwdEzcic7YKNTSlVtzJvomt+ie7XU6MMRMxqOZXPa0/enh52/AwVwtLVo6llPLeL4qzllTTlNx32232236cuxkTpnYtE0aqV2HTkUSyMlVWSU3sotw5m91vKXUxMDh3PwKqciWl8P5N1aUnPacJNrz5mmm/ibOXtGuYem65pahTl083LTe/dnF9JQbXy3TXoehaYjidxufPtOvDkj8HG3EXD+qadLAtvWJl3ez3Y9lsrIpuLcZx5m2nuuvrucMLEo1rUNUlqlt07MbKlVXQr5QVMElyySi11ffmZlV4Wp6jqWLlarVj41GG3Oqiq12OdjW3NJ7JJJN7L4mjx9JyNcyMvVKsXS8vHvvl4Sz4TdsYp8vLvHoo7p7JmNdTG5nzrn8/9LPyh2Ylt2Fw9r+oYVtuRkVW2105dk5WSnXFrZ9Xs+XeXbvynZr+m4WFw7Zn4Oble1OEfDvWXOTypSa2i+vXm326dt+hc3VrFo2o6VZjRwcunwsav2OxOtO3pDaWy5V6p9UjjRo2bosVnLSOH7Z0Q5nKrnpktl15XJNJ/HobInU90zqd/LzGo/L90+TYyorxeKdGopr8OuvAyIxhu3y9YdN33NHhZWn6piyzdTv1f226U3XPHqyOWhbtRUOVcr2SW/ffqejxoT1TUdJ1ylcmM8Ke8J9Jp2crXT8mdGLi67pFM8HTacPIxVOTx7bb3CVSk2+WUVF82zb7Psaq2iI1P3vx16zv6Mpj9Gvuv1DO0PSb86nOljqclnwxoyhbNLdRk4raWza3aXqZ/DfsLzbno2pO3D8Nc+HZObnVZv95KfvRTXkd8tP1bExMB4eb7Tk43N48MibUMnm79euzT7dxhYWfka2tV1GnHxnXjyohVTY7JT3abcpbLtt0XzFrVms6nx5/z7fUiJ3DdgA4210Z1TvxLal/vRaPkOZw9qWPkTrWPOcU+jXofZTjKEW93FfQ3Yc98O+31a8mOt+XxX7G1L8JZ9B9jal+Es+h9q8OH9K+hPDh/RH6HR8QzfJr/AJaj4t9jal+Fs+hueFuH86WrU3XVSrrqlzdfM+o+HD+iP0CjGP3Ul+RjfrstqzWdeVjp6RO3JLZL4AA429OWPflW/wAilRABSFRA8wiMIDwmZPJ0XjPIzs/DtysHIglXZTHmcNvVGdr2bTxDpNun4WHdKVyS8S6rkVfxW/Vv5HrJRjJbSimvijjCquHWEIxfwR0Tm3MW15j6Nf8AD5jfh0abjvE0/Hx5Pd1VqP0RlAGhmHC6uu+qdV0I2VzTjKElupL0aOYCtOuGNF/AQ5f6HOfJ+nfb9jbVwjVCNdcYxhFbRjFbJL0SOQMrXtbmdsYiI4DV38PaTfdO6eFBWTe85VylDmfq+Vrc2gFbWr92dLMRPLCr0nTqsKeFDCoWNP79XJupP1fq/iYseGdFUk3gQkl1UJznKP6W9v2NuCxkvHEynbHsJJJJJJLskaWOsTx8SE7oxsl/MlJymovZTa2S269EbowJaTjuLjGV0FKEoS5J7c0W29n+bZgror1K6F+RKdfPjK+EFPmScFJR26efV/ud+DqLy751upQ5d+nOnJbPb3o91+5fsvH8Tm5reVyjOVfP7snFJJtfkjsowKqb1cp2zlGLjHnlvypvdpBWUAAAHmCAACgAAAAAAF8iCIPoCsCAAIAAqgAIgACqAAiAAKAAAhQCAACqAAAA0CAACgAgAAAAuxAQUEAAABAAFUABEAAVQAEQABQAAAAEAAFUAADfcBAgAFKIANgAAYBAqIQChACF8gx5FEAAAbAEQABVAARAAFAAAAQpAABVAAAAKQQAuxQA7gCApAGwA8iBuAAKQeYKAHmAAAIgACqgKCIAAoAAAACAACqAAAgy+RABSIoEKAAZA+4AAbFIIUMbAQF26Aoi7gq7kYAAAAVEAAAIAAAAAAAIAAKoCgD/2Q=="/>
          <p:cNvSpPr>
            <a:spLocks noChangeAspect="1" noChangeArrowheads="1"/>
          </p:cNvSpPr>
          <p:nvPr/>
        </p:nvSpPr>
        <p:spPr bwMode="auto">
          <a:xfrm>
            <a:off x="307975" y="7937"/>
            <a:ext cx="304800" cy="3048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4103" name="Picture 7"/>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4971" b="37181"/>
          <a:stretch/>
        </p:blipFill>
        <p:spPr bwMode="auto">
          <a:xfrm>
            <a:off x="3275856" y="503014"/>
            <a:ext cx="3619500" cy="84083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8" name="Afrundet rektangel 7"/>
          <p:cNvSpPr/>
          <p:nvPr/>
        </p:nvSpPr>
        <p:spPr>
          <a:xfrm>
            <a:off x="7596336" y="116632"/>
            <a:ext cx="1440160" cy="828000"/>
          </a:xfrm>
          <a:prstGeom prst="round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400" dirty="0" smtClean="0">
                <a:solidFill>
                  <a:schemeClr val="tx1"/>
                </a:solidFill>
              </a:rPr>
              <a:t>Relevant</a:t>
            </a:r>
            <a:endParaRPr lang="en-GB" sz="2400" dirty="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404553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4000" dirty="0" smtClean="0">
                <a:latin typeface="Verdana" pitchFamily="34" charset="0"/>
                <a:ea typeface="Verdana" pitchFamily="34" charset="0"/>
                <a:cs typeface="Verdana" pitchFamily="34" charset="0"/>
              </a:rPr>
              <a:t>Definer website som</a:t>
            </a:r>
            <a:br>
              <a:rPr lang="da-DK" sz="4000" dirty="0" smtClean="0">
                <a:latin typeface="Verdana" pitchFamily="34" charset="0"/>
                <a:ea typeface="Verdana" pitchFamily="34" charset="0"/>
                <a:cs typeface="Verdana" pitchFamily="34" charset="0"/>
              </a:rPr>
            </a:br>
            <a:r>
              <a:rPr lang="da-DK" sz="4000" dirty="0" smtClean="0">
                <a:latin typeface="Verdana" pitchFamily="34" charset="0"/>
                <a:ea typeface="Verdana" pitchFamily="34" charset="0"/>
                <a:cs typeface="Verdana" pitchFamily="34" charset="0"/>
              </a:rPr>
              <a:t>et medie</a:t>
            </a:r>
            <a:endParaRPr lang="da-DK" sz="4000"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fontScale="62500" lnSpcReduction="20000"/>
          </a:bodyPr>
          <a:lstStyle/>
          <a:p>
            <a:r>
              <a:rPr lang="da-DK" sz="4000" dirty="0" smtClean="0">
                <a:latin typeface="Verdana" pitchFamily="34" charset="0"/>
                <a:ea typeface="Verdana" pitchFamily="34" charset="0"/>
                <a:cs typeface="Verdana" pitchFamily="34" charset="0"/>
              </a:rPr>
              <a:t>Tænk som et medie – få en redaktør</a:t>
            </a:r>
          </a:p>
          <a:p>
            <a:pPr lvl="1"/>
            <a:r>
              <a:rPr lang="da-DK" sz="3300" dirty="0" smtClean="0">
                <a:latin typeface="Verdana" pitchFamily="34" charset="0"/>
                <a:ea typeface="Verdana" pitchFamily="34" charset="0"/>
                <a:cs typeface="Verdana" pitchFamily="34" charset="0"/>
              </a:rPr>
              <a:t>Konstant udvikling af indhold</a:t>
            </a:r>
          </a:p>
          <a:p>
            <a:pPr lvl="1"/>
            <a:r>
              <a:rPr lang="da-DK" sz="3300" dirty="0" smtClean="0">
                <a:latin typeface="Verdana" pitchFamily="34" charset="0"/>
                <a:ea typeface="Verdana" pitchFamily="34" charset="0"/>
                <a:cs typeface="Verdana" pitchFamily="34" charset="0"/>
              </a:rPr>
              <a:t>Kategorier </a:t>
            </a:r>
          </a:p>
          <a:p>
            <a:pPr lvl="2"/>
            <a:r>
              <a:rPr lang="da-DK" sz="2900" dirty="0" smtClean="0">
                <a:latin typeface="Verdana" pitchFamily="34" charset="0"/>
                <a:ea typeface="Verdana" pitchFamily="34" charset="0"/>
                <a:cs typeface="Verdana" pitchFamily="34" charset="0"/>
              </a:rPr>
              <a:t>Sport – udland – indland – kultur</a:t>
            </a:r>
          </a:p>
          <a:p>
            <a:pPr lvl="2"/>
            <a:r>
              <a:rPr lang="da-DK" sz="2900" dirty="0" smtClean="0">
                <a:latin typeface="Verdana" pitchFamily="34" charset="0"/>
                <a:ea typeface="Verdana" pitchFamily="34" charset="0"/>
                <a:cs typeface="Verdana" pitchFamily="34" charset="0"/>
              </a:rPr>
              <a:t>Salg – eksport – produktionen - CSR</a:t>
            </a:r>
          </a:p>
          <a:p>
            <a:pPr lvl="2"/>
            <a:r>
              <a:rPr lang="da-DK" sz="2900" dirty="0" smtClean="0">
                <a:latin typeface="Verdana" pitchFamily="34" charset="0"/>
                <a:ea typeface="Verdana" pitchFamily="34" charset="0"/>
                <a:cs typeface="Verdana" pitchFamily="34" charset="0"/>
              </a:rPr>
              <a:t>Fakta &amp; Baggrund</a:t>
            </a:r>
          </a:p>
          <a:p>
            <a:pPr lvl="1"/>
            <a:r>
              <a:rPr lang="da-DK" sz="3600" dirty="0" smtClean="0">
                <a:latin typeface="Verdana" pitchFamily="34" charset="0"/>
                <a:ea typeface="Verdana" pitchFamily="34" charset="0"/>
                <a:cs typeface="Verdana" pitchFamily="34" charset="0"/>
              </a:rPr>
              <a:t>Sørg for nyt indhold på site</a:t>
            </a:r>
          </a:p>
          <a:p>
            <a:pPr lvl="2"/>
            <a:r>
              <a:rPr lang="da-DK" sz="2900" dirty="0" smtClean="0">
                <a:latin typeface="Verdana" pitchFamily="34" charset="0"/>
                <a:ea typeface="Verdana" pitchFamily="34" charset="0"/>
                <a:cs typeface="Verdana" pitchFamily="34" charset="0"/>
              </a:rPr>
              <a:t>Planlæg indholdet i en kalender</a:t>
            </a:r>
          </a:p>
          <a:p>
            <a:pPr lvl="1"/>
            <a:r>
              <a:rPr lang="da-DK" sz="3600" dirty="0" smtClean="0">
                <a:latin typeface="Verdana" pitchFamily="34" charset="0"/>
                <a:ea typeface="Verdana" pitchFamily="34" charset="0"/>
                <a:cs typeface="Verdana" pitchFamily="34" charset="0"/>
              </a:rPr>
              <a:t>Lav en strategi for deling af indhold</a:t>
            </a:r>
          </a:p>
          <a:p>
            <a:pPr lvl="2"/>
            <a:r>
              <a:rPr lang="da-DK" sz="2900" dirty="0" smtClean="0">
                <a:latin typeface="Verdana" pitchFamily="34" charset="0"/>
                <a:ea typeface="Verdana" pitchFamily="34" charset="0"/>
                <a:cs typeface="Verdana" pitchFamily="34" charset="0"/>
              </a:rPr>
              <a:t>Hvem skal have hvilke stofområder</a:t>
            </a:r>
          </a:p>
          <a:p>
            <a:pPr lvl="2"/>
            <a:r>
              <a:rPr lang="da-DK" sz="2900" dirty="0" smtClean="0">
                <a:latin typeface="Verdana" pitchFamily="34" charset="0"/>
                <a:ea typeface="Verdana" pitchFamily="34" charset="0"/>
                <a:cs typeface="Verdana" pitchFamily="34" charset="0"/>
              </a:rPr>
              <a:t>Hvordan skal de deles</a:t>
            </a:r>
          </a:p>
          <a:p>
            <a:pPr lvl="3"/>
            <a:r>
              <a:rPr lang="da-DK" sz="2500" dirty="0" smtClean="0">
                <a:latin typeface="Verdana" pitchFamily="34" charset="0"/>
                <a:ea typeface="Verdana" pitchFamily="34" charset="0"/>
                <a:cs typeface="Verdana" pitchFamily="34" charset="0"/>
              </a:rPr>
              <a:t>Direct mails – Nyhedsbreve - Sociale medier</a:t>
            </a:r>
          </a:p>
          <a:p>
            <a:pPr lvl="1"/>
            <a:r>
              <a:rPr lang="da-DK" sz="3600" dirty="0" smtClean="0">
                <a:latin typeface="Verdana" pitchFamily="34" charset="0"/>
                <a:ea typeface="Verdana" pitchFamily="34" charset="0"/>
                <a:cs typeface="Verdana" pitchFamily="34" charset="0"/>
              </a:rPr>
              <a:t>Husk at gøre det</a:t>
            </a:r>
          </a:p>
          <a:p>
            <a:pPr marL="457200" lvl="1" indent="0">
              <a:buNone/>
            </a:pPr>
            <a:endParaRPr lang="da-DK" dirty="0">
              <a:latin typeface="Verdana" pitchFamily="34" charset="0"/>
              <a:ea typeface="Verdana" pitchFamily="34" charset="0"/>
              <a:cs typeface="Verdana" pitchFamily="34" charset="0"/>
            </a:endParaRPr>
          </a:p>
        </p:txBody>
      </p:sp>
      <p:sp>
        <p:nvSpPr>
          <p:cNvPr id="5" name="Afrundet rektangel 4"/>
          <p:cNvSpPr/>
          <p:nvPr/>
        </p:nvSpPr>
        <p:spPr>
          <a:xfrm>
            <a:off x="7596336" y="116632"/>
            <a:ext cx="1440160" cy="828000"/>
          </a:xfrm>
          <a:prstGeom prst="round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smtClean="0">
                <a:solidFill>
                  <a:schemeClr val="tx1"/>
                </a:solidFill>
              </a:rPr>
              <a:t>Interessant</a:t>
            </a:r>
            <a:endParaRPr lang="en-GB" sz="2000" dirty="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71904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latin typeface="Verdana" pitchFamily="34" charset="0"/>
                <a:ea typeface="Verdana" pitchFamily="34" charset="0"/>
                <a:cs typeface="Verdana" pitchFamily="34" charset="0"/>
              </a:rPr>
              <a:t>Content </a:t>
            </a:r>
            <a:r>
              <a:rPr lang="da-DK" dirty="0" err="1" smtClean="0">
                <a:latin typeface="Verdana" pitchFamily="34" charset="0"/>
                <a:ea typeface="Verdana" pitchFamily="34" charset="0"/>
                <a:cs typeface="Verdana" pitchFamily="34" charset="0"/>
              </a:rPr>
              <a:t>Manifesto</a:t>
            </a:r>
            <a:r>
              <a:rPr lang="da-DK" dirty="0" smtClean="0">
                <a:latin typeface="Verdana" pitchFamily="34" charset="0"/>
                <a:ea typeface="Verdana" pitchFamily="34" charset="0"/>
                <a:cs typeface="Verdana" pitchFamily="34" charset="0"/>
              </a:rPr>
              <a:t> 2020</a:t>
            </a:r>
            <a:endParaRPr lang="da-DK"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fontScale="85000" lnSpcReduction="20000"/>
          </a:bodyPr>
          <a:lstStyle/>
          <a:p>
            <a:r>
              <a:rPr lang="da-DK" dirty="0" smtClean="0">
                <a:latin typeface="Verdana" pitchFamily="34" charset="0"/>
                <a:ea typeface="Verdana" pitchFamily="34" charset="0"/>
                <a:cs typeface="Verdana" pitchFamily="34" charset="0"/>
              </a:rPr>
              <a:t>Story telling – den gode historie</a:t>
            </a:r>
          </a:p>
          <a:p>
            <a:pPr lvl="1"/>
            <a:r>
              <a:rPr lang="da-DK" dirty="0" smtClean="0">
                <a:latin typeface="Verdana" pitchFamily="34" charset="0"/>
                <a:ea typeface="Verdana" pitchFamily="34" charset="0"/>
                <a:cs typeface="Verdana" pitchFamily="34" charset="0"/>
              </a:rPr>
              <a:t>Proces</a:t>
            </a:r>
          </a:p>
          <a:p>
            <a:r>
              <a:rPr lang="da-DK" dirty="0" smtClean="0">
                <a:latin typeface="Verdana" pitchFamily="34" charset="0"/>
                <a:ea typeface="Verdana" pitchFamily="34" charset="0"/>
                <a:cs typeface="Verdana" pitchFamily="34" charset="0"/>
              </a:rPr>
              <a:t>Fremtid – dynamic story telling </a:t>
            </a:r>
          </a:p>
          <a:p>
            <a:pPr lvl="1"/>
            <a:r>
              <a:rPr lang="da-DK" dirty="0" smtClean="0">
                <a:latin typeface="Verdana" pitchFamily="34" charset="0"/>
                <a:ea typeface="Verdana" pitchFamily="34" charset="0"/>
                <a:cs typeface="Verdana" pitchFamily="34" charset="0"/>
              </a:rPr>
              <a:t>Liquid </a:t>
            </a:r>
            <a:r>
              <a:rPr lang="da-DK" dirty="0" err="1" smtClean="0">
                <a:latin typeface="Verdana" pitchFamily="34" charset="0"/>
                <a:ea typeface="Verdana" pitchFamily="34" charset="0"/>
                <a:cs typeface="Verdana" pitchFamily="34" charset="0"/>
              </a:rPr>
              <a:t>content</a:t>
            </a:r>
            <a:endParaRPr lang="da-DK" dirty="0">
              <a:latin typeface="Verdana" pitchFamily="34" charset="0"/>
              <a:ea typeface="Verdana" pitchFamily="34" charset="0"/>
              <a:cs typeface="Verdana" pitchFamily="34" charset="0"/>
            </a:endParaRPr>
          </a:p>
          <a:p>
            <a:pPr lvl="2"/>
            <a:r>
              <a:rPr lang="da-DK" dirty="0" smtClean="0">
                <a:latin typeface="Verdana" pitchFamily="34" charset="0"/>
                <a:ea typeface="Verdana" pitchFamily="34" charset="0"/>
                <a:cs typeface="Verdana" pitchFamily="34" charset="0"/>
              </a:rPr>
              <a:t>Indhold der har så stærkt indhold at det udvikler sig selv</a:t>
            </a:r>
          </a:p>
          <a:p>
            <a:r>
              <a:rPr lang="da-DK" dirty="0" smtClean="0">
                <a:latin typeface="Verdana" pitchFamily="34" charset="0"/>
                <a:ea typeface="Verdana" pitchFamily="34" charset="0"/>
                <a:cs typeface="Verdana" pitchFamily="34" charset="0"/>
              </a:rPr>
              <a:t>Definition</a:t>
            </a:r>
          </a:p>
          <a:p>
            <a:pPr lvl="1"/>
            <a:r>
              <a:rPr lang="da-DK" dirty="0" smtClean="0">
                <a:latin typeface="Verdana" pitchFamily="34" charset="0"/>
                <a:ea typeface="Verdana" pitchFamily="34" charset="0"/>
                <a:cs typeface="Verdana" pitchFamily="34" charset="0"/>
              </a:rPr>
              <a:t>Dynamic story telling is the development of incremental elements of a brand idea that gets across multiple channels of conversation for the purpose of creating a unified and coordinated brand experience.</a:t>
            </a:r>
            <a:endParaRPr lang="da-DK" dirty="0">
              <a:latin typeface="Verdana" pitchFamily="34" charset="0"/>
              <a:ea typeface="Verdana" pitchFamily="34" charset="0"/>
              <a:cs typeface="Verdana" pitchFamily="34" charset="0"/>
            </a:endParaRPr>
          </a:p>
        </p:txBody>
      </p:sp>
      <p:sp>
        <p:nvSpPr>
          <p:cNvPr id="6" name="Afrundet rektangel 5"/>
          <p:cNvSpPr/>
          <p:nvPr/>
        </p:nvSpPr>
        <p:spPr>
          <a:xfrm>
            <a:off x="7596336" y="116632"/>
            <a:ext cx="1440160" cy="828000"/>
          </a:xfrm>
          <a:prstGeom prst="round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smtClean="0">
                <a:solidFill>
                  <a:schemeClr val="tx1"/>
                </a:solidFill>
              </a:rPr>
              <a:t>Interessant</a:t>
            </a:r>
            <a:endParaRPr lang="en-GB" sz="2000" dirty="0">
              <a:solidFill>
                <a:schemeClr val="tx1"/>
              </a:solidFill>
            </a:endParaRPr>
          </a:p>
        </p:txBody>
      </p:sp>
      <p:sp>
        <p:nvSpPr>
          <p:cNvPr id="4" name="Tekstboks 3"/>
          <p:cNvSpPr txBox="1"/>
          <p:nvPr/>
        </p:nvSpPr>
        <p:spPr>
          <a:xfrm>
            <a:off x="611560" y="6381328"/>
            <a:ext cx="5420843" cy="369332"/>
          </a:xfrm>
          <a:prstGeom prst="rect">
            <a:avLst/>
          </a:prstGeom>
          <a:noFill/>
        </p:spPr>
        <p:txBody>
          <a:bodyPr wrap="none" rtlCol="0">
            <a:spAutoFit/>
          </a:bodyPr>
          <a:lstStyle/>
          <a:p>
            <a:r>
              <a:rPr lang="da-DK" dirty="0" smtClean="0"/>
              <a:t>Cocacola Content 2020 Manifesto – </a:t>
            </a:r>
            <a:r>
              <a:rPr lang="da-DK" dirty="0" smtClean="0">
                <a:hlinkClick r:id="rId2"/>
              </a:rPr>
              <a:t>Jonathan Mildenhall</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6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dobjekt 3" descr="MND_007_50x70 skyltar_vs2.pdf"/>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2753" r="78791"/>
          <a:stretch/>
        </p:blipFill>
        <p:spPr>
          <a:xfrm>
            <a:off x="7492909" y="313761"/>
            <a:ext cx="1292503" cy="1185943"/>
          </a:xfrm>
          <a:prstGeom prst="rect">
            <a:avLst/>
          </a:prstGeom>
        </p:spPr>
      </p:pic>
      <p:pic>
        <p:nvPicPr>
          <p:cNvPr id="5" name="Bildobjekt 4" descr="MND_007_50x70 skyltar_vs2.pdf"/>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2753" r="78791"/>
          <a:stretch/>
        </p:blipFill>
        <p:spPr>
          <a:xfrm>
            <a:off x="6629307" y="302939"/>
            <a:ext cx="1292503" cy="1185943"/>
          </a:xfrm>
          <a:prstGeom prst="rect">
            <a:avLst/>
          </a:prstGeom>
        </p:spPr>
      </p:pic>
      <p:pic>
        <p:nvPicPr>
          <p:cNvPr id="6" name="Bildobjekt 5" descr="MND_007_50x70 skyltar_vs2.pdf"/>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72753" r="78791"/>
          <a:stretch/>
        </p:blipFill>
        <p:spPr>
          <a:xfrm>
            <a:off x="5767294" y="313761"/>
            <a:ext cx="1292503" cy="1185943"/>
          </a:xfrm>
          <a:prstGeom prst="rect">
            <a:avLst/>
          </a:prstGeom>
        </p:spPr>
      </p:pic>
      <p:pic>
        <p:nvPicPr>
          <p:cNvPr id="7" name="Bildobjekt 6" descr="updaterad_JB.png"/>
          <p:cNvPicPr>
            <a:picLocks noChangeAspect="1"/>
          </p:cNvPicPr>
          <p:nvPr/>
        </p:nvPicPr>
        <p:blipFill>
          <a:blip r:embed="rId3"/>
          <a:stretch>
            <a:fillRect/>
          </a:stretch>
        </p:blipFill>
        <p:spPr>
          <a:xfrm rot="21287572">
            <a:off x="579770" y="556849"/>
            <a:ext cx="5618156" cy="5744881"/>
          </a:xfrm>
          <a:prstGeom prst="rect">
            <a:avLst/>
          </a:prstGeom>
          <a:effectLst>
            <a:outerShdw blurRad="292100" dist="139700" dir="2700000" algn="tl" rotWithShape="0">
              <a:srgbClr val="000000">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05094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latin typeface="Verdana" pitchFamily="34" charset="0"/>
                <a:ea typeface="Verdana" pitchFamily="34" charset="0"/>
                <a:cs typeface="Verdana" pitchFamily="34" charset="0"/>
              </a:rPr>
              <a:t>Seriel</a:t>
            </a:r>
            <a:endParaRPr lang="da-DK" sz="3100" dirty="0">
              <a:latin typeface="Verdana" pitchFamily="34" charset="0"/>
              <a:ea typeface="Verdana" pitchFamily="34" charset="0"/>
              <a:cs typeface="Verdana" pitchFamily="34" charset="0"/>
            </a:endParaRPr>
          </a:p>
        </p:txBody>
      </p:sp>
      <p:sp>
        <p:nvSpPr>
          <p:cNvPr id="3" name="Pladsholder til indhold 2"/>
          <p:cNvSpPr>
            <a:spLocks noGrp="1"/>
          </p:cNvSpPr>
          <p:nvPr>
            <p:ph sz="half" idx="2"/>
          </p:nvPr>
        </p:nvSpPr>
        <p:spPr>
          <a:xfrm>
            <a:off x="457200" y="1535113"/>
            <a:ext cx="4040188" cy="4591050"/>
          </a:xfrm>
        </p:spPr>
        <p:txBody>
          <a:bodyPr>
            <a:normAutofit lnSpcReduction="10000"/>
          </a:bodyPr>
          <a:lstStyle/>
          <a:p>
            <a:r>
              <a:rPr lang="da-DK" dirty="0" smtClean="0">
                <a:latin typeface="Verdana" pitchFamily="34" charset="0"/>
                <a:ea typeface="Verdana" pitchFamily="34" charset="0"/>
                <a:cs typeface="Verdana" pitchFamily="34" charset="0"/>
              </a:rPr>
              <a:t>Historien har potentiale til at udvikle sig i flere afsnit</a:t>
            </a:r>
          </a:p>
          <a:p>
            <a:r>
              <a:rPr lang="da-DK" dirty="0" smtClean="0">
                <a:latin typeface="Verdana" pitchFamily="34" charset="0"/>
                <a:ea typeface="Verdana" pitchFamily="34" charset="0"/>
                <a:cs typeface="Verdana" pitchFamily="34" charset="0"/>
              </a:rPr>
              <a:t>Experian</a:t>
            </a:r>
          </a:p>
          <a:p>
            <a:pPr lvl="1"/>
            <a:r>
              <a:rPr lang="da-DK" dirty="0" smtClean="0">
                <a:latin typeface="Verdana" pitchFamily="34" charset="0"/>
                <a:ea typeface="Verdana" pitchFamily="34" charset="0"/>
                <a:cs typeface="Verdana" pitchFamily="34" charset="0"/>
              </a:rPr>
              <a:t>Månedlig konkurs statistik</a:t>
            </a:r>
          </a:p>
          <a:p>
            <a:pPr lvl="1"/>
            <a:r>
              <a:rPr lang="da-DK" dirty="0" smtClean="0">
                <a:latin typeface="Verdana" pitchFamily="34" charset="0"/>
                <a:ea typeface="Verdana" pitchFamily="34" charset="0"/>
                <a:cs typeface="Verdana" pitchFamily="34" charset="0"/>
              </a:rPr>
              <a:t>Etablerings statistik</a:t>
            </a:r>
          </a:p>
          <a:p>
            <a:pPr lvl="1"/>
            <a:r>
              <a:rPr lang="da-DK" dirty="0" smtClean="0">
                <a:latin typeface="Verdana" pitchFamily="34" charset="0"/>
                <a:ea typeface="Verdana" pitchFamily="34" charset="0"/>
                <a:cs typeface="Verdana" pitchFamily="34" charset="0"/>
              </a:rPr>
              <a:t>RKI tal</a:t>
            </a:r>
          </a:p>
          <a:p>
            <a:r>
              <a:rPr lang="da-DK" dirty="0" smtClean="0">
                <a:latin typeface="Verdana" pitchFamily="34" charset="0"/>
                <a:ea typeface="Verdana" pitchFamily="34" charset="0"/>
                <a:cs typeface="Verdana" pitchFamily="34" charset="0"/>
              </a:rPr>
              <a:t>Strategiske samarbejdspartnere</a:t>
            </a:r>
          </a:p>
          <a:p>
            <a:pPr lvl="1"/>
            <a:r>
              <a:rPr lang="da-DK" dirty="0" smtClean="0">
                <a:latin typeface="Verdana" pitchFamily="34" charset="0"/>
                <a:ea typeface="Verdana" pitchFamily="34" charset="0"/>
                <a:cs typeface="Verdana" pitchFamily="34" charset="0"/>
              </a:rPr>
              <a:t>TV2 Finans</a:t>
            </a:r>
          </a:p>
          <a:p>
            <a:pPr lvl="1"/>
            <a:r>
              <a:rPr lang="da-DK" dirty="0" smtClean="0">
                <a:latin typeface="Verdana" pitchFamily="34" charset="0"/>
                <a:ea typeface="Verdana" pitchFamily="34" charset="0"/>
                <a:cs typeface="Verdana" pitchFamily="34" charset="0"/>
              </a:rPr>
              <a:t>Dansk Erhverv</a:t>
            </a:r>
          </a:p>
          <a:p>
            <a:pPr lvl="1"/>
            <a:endParaRPr lang="da-DK" dirty="0" smtClean="0">
              <a:latin typeface="Verdana" pitchFamily="34" charset="0"/>
              <a:ea typeface="Verdana" pitchFamily="34" charset="0"/>
              <a:cs typeface="Verdana" pitchFamily="34" charset="0"/>
            </a:endParaRPr>
          </a:p>
          <a:p>
            <a:endParaRPr lang="da-DK" dirty="0">
              <a:latin typeface="Verdana" pitchFamily="34" charset="0"/>
              <a:ea typeface="Verdana" pitchFamily="34" charset="0"/>
              <a:cs typeface="Verdana" pitchFamily="34" charset="0"/>
            </a:endParaRPr>
          </a:p>
        </p:txBody>
      </p:sp>
      <p:pic>
        <p:nvPicPr>
          <p:cNvPr id="9219"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40352" y="116632"/>
            <a:ext cx="1292225" cy="112236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 name="Picture 2">
            <a:hlinkClick r:id="rId3"/>
          </p:cNvPr>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007" t="11754" r="37798" b="11381"/>
          <a:stretch/>
        </p:blipFill>
        <p:spPr bwMode="auto">
          <a:xfrm>
            <a:off x="4497388" y="1545152"/>
            <a:ext cx="4355976" cy="382657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356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latin typeface="Verdana" pitchFamily="34" charset="0"/>
                <a:ea typeface="Verdana" pitchFamily="34" charset="0"/>
                <a:cs typeface="Verdana" pitchFamily="34" charset="0"/>
              </a:rPr>
              <a:t>Multifacetteret</a:t>
            </a:r>
            <a:endParaRPr lang="da-DK" dirty="0">
              <a:latin typeface="Verdana" pitchFamily="34" charset="0"/>
              <a:ea typeface="Verdana" pitchFamily="34" charset="0"/>
              <a:cs typeface="Verdana" pitchFamily="34" charset="0"/>
            </a:endParaRPr>
          </a:p>
        </p:txBody>
      </p:sp>
      <p:sp>
        <p:nvSpPr>
          <p:cNvPr id="3" name="Pladsholder til indhold 2"/>
          <p:cNvSpPr>
            <a:spLocks noGrp="1"/>
          </p:cNvSpPr>
          <p:nvPr>
            <p:ph sz="half" idx="2"/>
          </p:nvPr>
        </p:nvSpPr>
        <p:spPr>
          <a:xfrm>
            <a:off x="461756" y="1567289"/>
            <a:ext cx="4040188" cy="3951288"/>
          </a:xfrm>
        </p:spPr>
        <p:txBody>
          <a:bodyPr>
            <a:normAutofit/>
          </a:bodyPr>
          <a:lstStyle/>
          <a:p>
            <a:r>
              <a:rPr lang="da-DK" dirty="0" smtClean="0">
                <a:latin typeface="Verdana" pitchFamily="34" charset="0"/>
                <a:ea typeface="Verdana" pitchFamily="34" charset="0"/>
                <a:cs typeface="Verdana" pitchFamily="34" charset="0"/>
              </a:rPr>
              <a:t>Samme historie kan fortælles ud fra mange forskellige vinkler</a:t>
            </a:r>
          </a:p>
          <a:p>
            <a:r>
              <a:rPr lang="da-DK" dirty="0" smtClean="0">
                <a:latin typeface="Verdana" pitchFamily="34" charset="0"/>
                <a:ea typeface="Verdana" pitchFamily="34" charset="0"/>
                <a:cs typeface="Verdana" pitchFamily="34" charset="0"/>
              </a:rPr>
              <a:t>Google</a:t>
            </a:r>
          </a:p>
          <a:p>
            <a:pPr lvl="1"/>
            <a:r>
              <a:rPr lang="da-DK" dirty="0" smtClean="0">
                <a:latin typeface="Verdana" pitchFamily="34" charset="0"/>
                <a:ea typeface="Verdana" pitchFamily="34" charset="0"/>
                <a:cs typeface="Verdana" pitchFamily="34" charset="0"/>
              </a:rPr>
              <a:t>Altid tæt på missionen</a:t>
            </a:r>
          </a:p>
          <a:p>
            <a:pPr lvl="1"/>
            <a:r>
              <a:rPr lang="da-DK" dirty="0" smtClean="0">
                <a:latin typeface="Verdana" pitchFamily="34" charset="0"/>
                <a:ea typeface="Verdana" pitchFamily="34" charset="0"/>
                <a:cs typeface="Verdana" pitchFamily="34" charset="0"/>
              </a:rPr>
              <a:t>Vi hvad tjenesten kan</a:t>
            </a:r>
          </a:p>
          <a:p>
            <a:pPr lvl="1"/>
            <a:endParaRPr lang="da-DK" dirty="0" smtClean="0">
              <a:latin typeface="Verdana" pitchFamily="34" charset="0"/>
              <a:ea typeface="Verdana" pitchFamily="34" charset="0"/>
              <a:cs typeface="Verdana" pitchFamily="34" charset="0"/>
            </a:endParaRPr>
          </a:p>
          <a:p>
            <a:pPr lvl="1"/>
            <a:endParaRPr lang="da-DK" dirty="0" smtClean="0">
              <a:latin typeface="Verdana" pitchFamily="34" charset="0"/>
              <a:ea typeface="Verdana" pitchFamily="34" charset="0"/>
              <a:cs typeface="Verdana" pitchFamily="34" charset="0"/>
            </a:endParaRPr>
          </a:p>
          <a:p>
            <a:endParaRPr lang="da-DK" dirty="0">
              <a:latin typeface="Verdana" pitchFamily="34" charset="0"/>
              <a:ea typeface="Verdana" pitchFamily="34" charset="0"/>
              <a:cs typeface="Verdana" pitchFamily="34" charset="0"/>
            </a:endParaRPr>
          </a:p>
        </p:txBody>
      </p:sp>
      <p:sp>
        <p:nvSpPr>
          <p:cNvPr id="9" name="Pladsholder til tekst 8"/>
          <p:cNvSpPr>
            <a:spLocks noGrp="1"/>
          </p:cNvSpPr>
          <p:nvPr>
            <p:ph type="body" sz="quarter" idx="3"/>
          </p:nvPr>
        </p:nvSpPr>
        <p:spPr/>
        <p:txBody>
          <a:bodyPr>
            <a:normAutofit fontScale="77500" lnSpcReduction="20000"/>
          </a:bodyPr>
          <a:lstStyle/>
          <a:p>
            <a:r>
              <a:rPr lang="da-DK" dirty="0" smtClean="0"/>
              <a:t>Tech make over</a:t>
            </a:r>
          </a:p>
          <a:p>
            <a:r>
              <a:rPr lang="da-DK" dirty="0" smtClean="0"/>
              <a:t>TV2 GO Morgen</a:t>
            </a:r>
            <a:endParaRPr lang="da-DK" dirty="0"/>
          </a:p>
        </p:txBody>
      </p:sp>
      <p:sp>
        <p:nvSpPr>
          <p:cNvPr id="10" name="Pladsholder til indhold 9"/>
          <p:cNvSpPr>
            <a:spLocks noGrp="1"/>
          </p:cNvSpPr>
          <p:nvPr>
            <p:ph sz="quarter" idx="4"/>
          </p:nvPr>
        </p:nvSpPr>
        <p:spPr/>
        <p:txBody>
          <a:bodyPr/>
          <a:lstStyle/>
          <a:p>
            <a:endParaRPr lang="en-GB" dirty="0"/>
          </a:p>
        </p:txBody>
      </p:sp>
      <p:pic>
        <p:nvPicPr>
          <p:cNvPr id="9219"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40352" y="116632"/>
            <a:ext cx="1292225" cy="112236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5122" name="Picture 2">
            <a:hlinkClick r:id="rId4"/>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28020" y="3068960"/>
            <a:ext cx="4395196" cy="22694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60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latin typeface="Verdana" pitchFamily="34" charset="0"/>
                <a:ea typeface="Verdana" pitchFamily="34" charset="0"/>
                <a:cs typeface="Verdana" pitchFamily="34" charset="0"/>
              </a:rPr>
              <a:t>Spreadable</a:t>
            </a:r>
            <a:endParaRPr lang="da-DK" sz="3100" dirty="0">
              <a:latin typeface="Verdana" pitchFamily="34" charset="0"/>
              <a:ea typeface="Verdana" pitchFamily="34" charset="0"/>
              <a:cs typeface="Verdana" pitchFamily="34" charset="0"/>
            </a:endParaRPr>
          </a:p>
        </p:txBody>
      </p:sp>
      <p:sp>
        <p:nvSpPr>
          <p:cNvPr id="3" name="Pladsholder til indhold 2"/>
          <p:cNvSpPr>
            <a:spLocks noGrp="1"/>
          </p:cNvSpPr>
          <p:nvPr>
            <p:ph sz="half" idx="2"/>
          </p:nvPr>
        </p:nvSpPr>
        <p:spPr>
          <a:xfrm>
            <a:off x="457200" y="1535113"/>
            <a:ext cx="4040188" cy="4591050"/>
          </a:xfrm>
        </p:spPr>
        <p:txBody>
          <a:bodyPr>
            <a:normAutofit fontScale="92500" lnSpcReduction="10000"/>
          </a:bodyPr>
          <a:lstStyle/>
          <a:p>
            <a:r>
              <a:rPr lang="da-DK" dirty="0" smtClean="0">
                <a:latin typeface="Verdana" pitchFamily="34" charset="0"/>
                <a:ea typeface="Verdana" pitchFamily="34" charset="0"/>
                <a:cs typeface="Verdana" pitchFamily="34" charset="0"/>
              </a:rPr>
              <a:t>Har potentialet til at blive spredt via earned media</a:t>
            </a:r>
          </a:p>
          <a:p>
            <a:r>
              <a:rPr lang="da-DK" dirty="0" smtClean="0">
                <a:latin typeface="Verdana" pitchFamily="34" charset="0"/>
                <a:ea typeface="Verdana" pitchFamily="34" charset="0"/>
                <a:cs typeface="Verdana" pitchFamily="34" charset="0"/>
              </a:rPr>
              <a:t>Ford Escape</a:t>
            </a:r>
          </a:p>
          <a:p>
            <a:pPr lvl="1"/>
            <a:r>
              <a:rPr lang="da-DK" dirty="0" smtClean="0">
                <a:latin typeface="Verdana" pitchFamily="34" charset="0"/>
                <a:ea typeface="Verdana" pitchFamily="34" charset="0"/>
                <a:cs typeface="Verdana" pitchFamily="34" charset="0"/>
              </a:rPr>
              <a:t>TV program på NBC</a:t>
            </a:r>
          </a:p>
          <a:p>
            <a:pPr lvl="1"/>
            <a:r>
              <a:rPr lang="da-DK" dirty="0" smtClean="0">
                <a:latin typeface="Verdana" pitchFamily="34" charset="0"/>
                <a:ea typeface="Verdana" pitchFamily="34" charset="0"/>
                <a:cs typeface="Verdana" pitchFamily="34" charset="0"/>
              </a:rPr>
              <a:t>Crowdsourcing via folks egne ruter</a:t>
            </a:r>
          </a:p>
          <a:p>
            <a:pPr lvl="1"/>
            <a:r>
              <a:rPr lang="da-DK" dirty="0" smtClean="0">
                <a:latin typeface="Verdana" pitchFamily="34" charset="0"/>
                <a:ea typeface="Verdana" pitchFamily="34" charset="0"/>
                <a:cs typeface="Verdana" pitchFamily="34" charset="0"/>
              </a:rPr>
              <a:t>Involvering via Google Hangouts på YT</a:t>
            </a:r>
          </a:p>
          <a:p>
            <a:pPr lvl="1"/>
            <a:r>
              <a:rPr lang="da-DK" dirty="0" smtClean="0">
                <a:latin typeface="Verdana" pitchFamily="34" charset="0"/>
                <a:ea typeface="Verdana" pitchFamily="34" charset="0"/>
                <a:cs typeface="Verdana" pitchFamily="34" charset="0"/>
              </a:rPr>
              <a:t>Massiv lokal PR på ruter og vindere</a:t>
            </a:r>
          </a:p>
          <a:p>
            <a:pPr lvl="1"/>
            <a:r>
              <a:rPr lang="da-DK" dirty="0" smtClean="0">
                <a:latin typeface="Verdana" pitchFamily="34" charset="0"/>
                <a:ea typeface="Verdana" pitchFamily="34" charset="0"/>
                <a:cs typeface="Verdana" pitchFamily="34" charset="0"/>
              </a:rPr>
              <a:t>Labels – der deles</a:t>
            </a:r>
          </a:p>
          <a:p>
            <a:pPr lvl="1"/>
            <a:r>
              <a:rPr lang="da-DK" dirty="0" smtClean="0">
                <a:latin typeface="Verdana" pitchFamily="34" charset="0"/>
                <a:ea typeface="Verdana" pitchFamily="34" charset="0"/>
                <a:cs typeface="Verdana" pitchFamily="34" charset="0"/>
              </a:rPr>
              <a:t>Online spil hvor man samler point</a:t>
            </a:r>
          </a:p>
          <a:p>
            <a:endParaRPr lang="da-DK" dirty="0">
              <a:latin typeface="Verdana" pitchFamily="34" charset="0"/>
              <a:ea typeface="Verdana" pitchFamily="34" charset="0"/>
              <a:cs typeface="Verdana" pitchFamily="34" charset="0"/>
            </a:endParaRPr>
          </a:p>
        </p:txBody>
      </p:sp>
      <p:pic>
        <p:nvPicPr>
          <p:cNvPr id="9219"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40352" y="116632"/>
            <a:ext cx="1292225" cy="112236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4" name="Picture 2">
            <a:hlinkClick r:id="rId3"/>
          </p:cNvPr>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0620" t="8499" r="11799" b="12094"/>
          <a:stretch/>
        </p:blipFill>
        <p:spPr bwMode="auto">
          <a:xfrm>
            <a:off x="4524909" y="1628800"/>
            <a:ext cx="4189412" cy="241077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5" name="Picture 3">
            <a:hlinkClick r:id="rId5"/>
          </p:cNvPr>
          <p:cNvPicPr>
            <a:picLocks noChangeAspect="1" noChangeArrowheads="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0671" b="21119"/>
          <a:stretch/>
        </p:blipFill>
        <p:spPr bwMode="auto">
          <a:xfrm>
            <a:off x="4530107" y="4399466"/>
            <a:ext cx="1799210" cy="157095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6" name="Picture 4">
            <a:hlinkClick r:id="rId5"/>
          </p:cNvPr>
          <p:cNvPicPr>
            <a:picLocks noChangeAspect="1" noChangeArrowheads="1"/>
          </p:cNvPicPr>
          <p:nvPr/>
        </p:nvPicPr>
        <p:blipFill rotWithShape="1">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1940" b="21940"/>
          <a:stretch/>
        </p:blipFill>
        <p:spPr bwMode="auto">
          <a:xfrm>
            <a:off x="6574593" y="4437112"/>
            <a:ext cx="1821481" cy="153330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6000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latin typeface="Verdana" pitchFamily="34" charset="0"/>
                <a:ea typeface="Verdana" pitchFamily="34" charset="0"/>
                <a:cs typeface="Verdana" pitchFamily="34" charset="0"/>
              </a:rPr>
              <a:t>Engagement</a:t>
            </a:r>
            <a:endParaRPr lang="da-DK" sz="3200" dirty="0">
              <a:latin typeface="Verdana" pitchFamily="34" charset="0"/>
              <a:ea typeface="Verdana" pitchFamily="34" charset="0"/>
              <a:cs typeface="Verdana" pitchFamily="34" charset="0"/>
            </a:endParaRPr>
          </a:p>
        </p:txBody>
      </p:sp>
      <p:sp>
        <p:nvSpPr>
          <p:cNvPr id="3" name="Pladsholder til indhold 2"/>
          <p:cNvSpPr>
            <a:spLocks noGrp="1"/>
          </p:cNvSpPr>
          <p:nvPr>
            <p:ph sz="half" idx="2"/>
          </p:nvPr>
        </p:nvSpPr>
        <p:spPr>
          <a:xfrm>
            <a:off x="457200" y="1535113"/>
            <a:ext cx="4040188" cy="4591050"/>
          </a:xfrm>
        </p:spPr>
        <p:txBody>
          <a:bodyPr>
            <a:normAutofit/>
          </a:bodyPr>
          <a:lstStyle/>
          <a:p>
            <a:r>
              <a:rPr lang="da-DK" dirty="0" smtClean="0">
                <a:latin typeface="Verdana" pitchFamily="34" charset="0"/>
                <a:ea typeface="Verdana" pitchFamily="34" charset="0"/>
                <a:cs typeface="Verdana" pitchFamily="34" charset="0"/>
              </a:rPr>
              <a:t>Appellerer til at forbrugerne engagerer sig og bidrager</a:t>
            </a:r>
          </a:p>
          <a:p>
            <a:pPr lvl="1"/>
            <a:r>
              <a:rPr lang="da-DK" dirty="0" smtClean="0">
                <a:latin typeface="Verdana" pitchFamily="34" charset="0"/>
                <a:ea typeface="Verdana" pitchFamily="34" charset="0"/>
                <a:cs typeface="Verdana" pitchFamily="34" charset="0"/>
              </a:rPr>
              <a:t>Events driver PR</a:t>
            </a:r>
          </a:p>
          <a:p>
            <a:pPr lvl="1"/>
            <a:r>
              <a:rPr lang="da-DK" dirty="0" smtClean="0">
                <a:latin typeface="Verdana" pitchFamily="34" charset="0"/>
                <a:ea typeface="Verdana" pitchFamily="34" charset="0"/>
                <a:cs typeface="Verdana" pitchFamily="34" charset="0"/>
              </a:rPr>
              <a:t>Opskrifter driver debat</a:t>
            </a:r>
          </a:p>
          <a:p>
            <a:pPr lvl="1"/>
            <a:r>
              <a:rPr lang="da-DK" dirty="0" smtClean="0">
                <a:latin typeface="Verdana" pitchFamily="34" charset="0"/>
                <a:ea typeface="Verdana" pitchFamily="34" charset="0"/>
                <a:cs typeface="Verdana" pitchFamily="34" charset="0"/>
              </a:rPr>
              <a:t>Medlemsskab driver salg</a:t>
            </a:r>
            <a:endParaRPr lang="da-DK" dirty="0">
              <a:latin typeface="Verdana" pitchFamily="34" charset="0"/>
              <a:ea typeface="Verdana" pitchFamily="34" charset="0"/>
              <a:cs typeface="Verdana" pitchFamily="34" charset="0"/>
            </a:endParaRPr>
          </a:p>
        </p:txBody>
      </p:sp>
      <p:pic>
        <p:nvPicPr>
          <p:cNvPr id="9219"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40352" y="116632"/>
            <a:ext cx="1292225" cy="112236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098" name="Picture 2">
            <a:hlinkClick r:id="rId3"/>
          </p:cNvPr>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7236" t="12838" r="36723" b="11726"/>
          <a:stretch/>
        </p:blipFill>
        <p:spPr bwMode="auto">
          <a:xfrm>
            <a:off x="4660495" y="1628800"/>
            <a:ext cx="4347769" cy="400522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6000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latin typeface="Verdana" pitchFamily="34" charset="0"/>
                <a:ea typeface="Verdana" pitchFamily="34" charset="0"/>
                <a:cs typeface="Verdana" pitchFamily="34" charset="0"/>
              </a:rPr>
              <a:t>Historien større end </a:t>
            </a:r>
            <a:br>
              <a:rPr lang="da-DK" dirty="0" smtClean="0">
                <a:latin typeface="Verdana" pitchFamily="34" charset="0"/>
                <a:ea typeface="Verdana" pitchFamily="34" charset="0"/>
                <a:cs typeface="Verdana" pitchFamily="34" charset="0"/>
              </a:rPr>
            </a:br>
            <a:r>
              <a:rPr lang="da-DK" dirty="0" smtClean="0">
                <a:latin typeface="Verdana" pitchFamily="34" charset="0"/>
                <a:ea typeface="Verdana" pitchFamily="34" charset="0"/>
                <a:cs typeface="Verdana" pitchFamily="34" charset="0"/>
              </a:rPr>
              <a:t>den oprindelige ide</a:t>
            </a:r>
            <a:endParaRPr lang="da-DK" sz="3100" dirty="0">
              <a:latin typeface="Verdana" pitchFamily="34" charset="0"/>
              <a:ea typeface="Verdana" pitchFamily="34" charset="0"/>
              <a:cs typeface="Verdana" pitchFamily="34" charset="0"/>
            </a:endParaRPr>
          </a:p>
        </p:txBody>
      </p:sp>
      <p:sp>
        <p:nvSpPr>
          <p:cNvPr id="3" name="Pladsholder til indhold 2"/>
          <p:cNvSpPr>
            <a:spLocks noGrp="1"/>
          </p:cNvSpPr>
          <p:nvPr>
            <p:ph sz="half" idx="2"/>
          </p:nvPr>
        </p:nvSpPr>
        <p:spPr>
          <a:xfrm>
            <a:off x="323528" y="1700808"/>
            <a:ext cx="4040188" cy="3951288"/>
          </a:xfrm>
        </p:spPr>
        <p:txBody>
          <a:bodyPr>
            <a:normAutofit/>
          </a:bodyPr>
          <a:lstStyle/>
          <a:p>
            <a:r>
              <a:rPr lang="da-DK" dirty="0" smtClean="0">
                <a:latin typeface="Verdana" pitchFamily="34" charset="0"/>
                <a:ea typeface="Verdana" pitchFamily="34" charset="0"/>
                <a:cs typeface="Verdana" pitchFamily="34" charset="0"/>
              </a:rPr>
              <a:t>Dove - The fight for real beauty</a:t>
            </a:r>
          </a:p>
          <a:p>
            <a:r>
              <a:rPr lang="da-DK" dirty="0" smtClean="0">
                <a:latin typeface="Verdana" pitchFamily="34" charset="0"/>
                <a:ea typeface="Verdana" pitchFamily="34" charset="0"/>
                <a:cs typeface="Verdana" pitchFamily="34" charset="0"/>
              </a:rPr>
              <a:t>Massiv mængde PR</a:t>
            </a:r>
          </a:p>
          <a:p>
            <a:r>
              <a:rPr lang="da-DK" dirty="0" smtClean="0">
                <a:latin typeface="Verdana" pitchFamily="34" charset="0"/>
                <a:ea typeface="Verdana" pitchFamily="34" charset="0"/>
                <a:cs typeface="Verdana" pitchFamily="34" charset="0"/>
              </a:rPr>
              <a:t>Debatskabende</a:t>
            </a:r>
          </a:p>
          <a:p>
            <a:pPr lvl="2"/>
            <a:r>
              <a:rPr lang="da-DK" dirty="0" smtClean="0">
                <a:latin typeface="Verdana" pitchFamily="34" charset="0"/>
                <a:ea typeface="Verdana" pitchFamily="34" charset="0"/>
                <a:cs typeface="Verdana" pitchFamily="34" charset="0"/>
              </a:rPr>
              <a:t>Historien kørte af sig selv</a:t>
            </a:r>
          </a:p>
          <a:p>
            <a:r>
              <a:rPr lang="da-DK" dirty="0" smtClean="0">
                <a:latin typeface="Verdana" pitchFamily="34" charset="0"/>
                <a:ea typeface="Verdana" pitchFamily="34" charset="0"/>
                <a:cs typeface="Verdana" pitchFamily="34" charset="0"/>
              </a:rPr>
              <a:t>Next step</a:t>
            </a:r>
          </a:p>
          <a:p>
            <a:pPr lvl="1"/>
            <a:r>
              <a:rPr lang="da-DK" dirty="0" smtClean="0">
                <a:latin typeface="Verdana" pitchFamily="34" charset="0"/>
                <a:ea typeface="Verdana" pitchFamily="34" charset="0"/>
                <a:cs typeface="Verdana" pitchFamily="34" charset="0"/>
              </a:rPr>
              <a:t>The Ad Makeover</a:t>
            </a:r>
          </a:p>
          <a:p>
            <a:endParaRPr lang="da-DK" dirty="0">
              <a:latin typeface="Verdana" pitchFamily="34" charset="0"/>
              <a:ea typeface="Verdana" pitchFamily="34" charset="0"/>
              <a:cs typeface="Verdana" pitchFamily="34" charset="0"/>
            </a:endParaRPr>
          </a:p>
        </p:txBody>
      </p:sp>
      <p:pic>
        <p:nvPicPr>
          <p:cNvPr id="9219"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40352" y="116632"/>
            <a:ext cx="1292225" cy="112236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170" name="Picture 2">
            <a:hlinkClick r:id="rId3"/>
          </p:cNvPr>
          <p:cNvPicPr>
            <a:picLocks noChangeAspect="1" noChangeArrowheads="1"/>
          </p:cNvPicPr>
          <p:nvPr/>
        </p:nvPicPr>
        <p:blipFill rotWithShape="1">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713" t="11381" r="31505" b="24813"/>
          <a:stretch/>
        </p:blipFill>
        <p:spPr bwMode="auto">
          <a:xfrm>
            <a:off x="4363716" y="1720208"/>
            <a:ext cx="4339988" cy="251999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43163" y="4240201"/>
            <a:ext cx="2798242" cy="180347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6000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latin typeface="Verdana" pitchFamily="34" charset="0"/>
                <a:ea typeface="Verdana" pitchFamily="34" charset="0"/>
                <a:cs typeface="Verdana" pitchFamily="34" charset="0"/>
              </a:rPr>
              <a:t>Dynamic story </a:t>
            </a:r>
            <a:r>
              <a:rPr lang="da-DK" dirty="0" err="1" smtClean="0">
                <a:latin typeface="Verdana" pitchFamily="34" charset="0"/>
                <a:ea typeface="Verdana" pitchFamily="34" charset="0"/>
                <a:cs typeface="Verdana" pitchFamily="34" charset="0"/>
              </a:rPr>
              <a:t>telling</a:t>
            </a:r>
            <a:r>
              <a:rPr lang="da-DK" dirty="0" smtClean="0">
                <a:latin typeface="Verdana" pitchFamily="34" charset="0"/>
                <a:ea typeface="Verdana" pitchFamily="34" charset="0"/>
                <a:cs typeface="Verdana" pitchFamily="34" charset="0"/>
              </a:rPr>
              <a:t> i hverdagen</a:t>
            </a:r>
            <a:br>
              <a:rPr lang="da-DK" dirty="0" smtClean="0">
                <a:latin typeface="Verdana" pitchFamily="34" charset="0"/>
                <a:ea typeface="Verdana" pitchFamily="34" charset="0"/>
                <a:cs typeface="Verdana" pitchFamily="34" charset="0"/>
              </a:rPr>
            </a:br>
            <a:r>
              <a:rPr lang="da-DK" dirty="0" smtClean="0">
                <a:latin typeface="Verdana" pitchFamily="34" charset="0"/>
                <a:ea typeface="Verdana" pitchFamily="34" charset="0"/>
                <a:cs typeface="Verdana" pitchFamily="34" charset="0"/>
              </a:rPr>
              <a:t>70/20/10 %</a:t>
            </a:r>
            <a:endParaRPr lang="da-DK" dirty="0">
              <a:latin typeface="Verdana" pitchFamily="34" charset="0"/>
              <a:ea typeface="Verdana" pitchFamily="34" charset="0"/>
              <a:cs typeface="Verdana" pitchFamily="34" charset="0"/>
            </a:endParaRPr>
          </a:p>
        </p:txBody>
      </p:sp>
      <p:sp>
        <p:nvSpPr>
          <p:cNvPr id="4" name="Tekstboks 3"/>
          <p:cNvSpPr txBox="1"/>
          <p:nvPr/>
        </p:nvSpPr>
        <p:spPr>
          <a:xfrm>
            <a:off x="323528" y="2906653"/>
            <a:ext cx="1300741" cy="584775"/>
          </a:xfrm>
          <a:prstGeom prst="rect">
            <a:avLst/>
          </a:prstGeom>
          <a:noFill/>
        </p:spPr>
        <p:txBody>
          <a:bodyPr wrap="none" rtlCol="0">
            <a:spAutoFit/>
          </a:bodyPr>
          <a:lstStyle/>
          <a:p>
            <a:r>
              <a:rPr lang="da-DK" sz="3200" dirty="0" smtClean="0"/>
              <a:t>Search</a:t>
            </a:r>
            <a:endParaRPr lang="en-GB" sz="3200" dirty="0"/>
          </a:p>
        </p:txBody>
      </p:sp>
      <p:cxnSp>
        <p:nvCxnSpPr>
          <p:cNvPr id="6" name="Lige pilforbindelse 5"/>
          <p:cNvCxnSpPr>
            <a:stCxn id="4" idx="3"/>
          </p:cNvCxnSpPr>
          <p:nvPr/>
        </p:nvCxnSpPr>
        <p:spPr>
          <a:xfrm flipV="1">
            <a:off x="1624269" y="2132856"/>
            <a:ext cx="1735921" cy="106618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8" name="Lige pilforbindelse 7"/>
          <p:cNvCxnSpPr/>
          <p:nvPr/>
        </p:nvCxnSpPr>
        <p:spPr>
          <a:xfrm>
            <a:off x="1582576" y="3331957"/>
            <a:ext cx="1723595" cy="68729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9" name="Tekstboks 8"/>
          <p:cNvSpPr txBox="1"/>
          <p:nvPr/>
        </p:nvSpPr>
        <p:spPr>
          <a:xfrm>
            <a:off x="3306171" y="1506269"/>
            <a:ext cx="5518962" cy="2616101"/>
          </a:xfrm>
          <a:prstGeom prst="rect">
            <a:avLst/>
          </a:prstGeom>
          <a:noFill/>
        </p:spPr>
        <p:txBody>
          <a:bodyPr wrap="square" rtlCol="0">
            <a:spAutoFit/>
          </a:bodyPr>
          <a:lstStyle/>
          <a:p>
            <a:pPr marL="285750" indent="-285750">
              <a:buFont typeface="Arial" pitchFamily="34" charset="0"/>
              <a:buChar char="•"/>
            </a:pPr>
            <a:r>
              <a:rPr lang="da-DK" sz="2400" dirty="0" smtClean="0"/>
              <a:t>Relevant information</a:t>
            </a:r>
          </a:p>
          <a:p>
            <a:pPr marL="742950" lvl="1" indent="-285750">
              <a:buFont typeface="Arial" pitchFamily="34" charset="0"/>
              <a:buChar char="•"/>
            </a:pPr>
            <a:r>
              <a:rPr lang="da-DK" dirty="0" smtClean="0"/>
              <a:t>70% af indhold</a:t>
            </a:r>
          </a:p>
          <a:p>
            <a:pPr marL="1200150" lvl="2" indent="-285750">
              <a:buFont typeface="Arial" pitchFamily="34" charset="0"/>
              <a:buChar char="•"/>
            </a:pPr>
            <a:r>
              <a:rPr lang="da-DK" dirty="0" smtClean="0"/>
              <a:t>50% af den tid der bruges til at producere indhold</a:t>
            </a:r>
          </a:p>
          <a:p>
            <a:pPr marL="742950" lvl="1" indent="-285750">
              <a:buFont typeface="Arial" pitchFamily="34" charset="0"/>
              <a:buChar char="•"/>
            </a:pPr>
            <a:r>
              <a:rPr lang="da-DK" dirty="0" smtClean="0"/>
              <a:t>Solidt fornuftigt indhold – der afspejler hvad dine brugere søger efter</a:t>
            </a:r>
          </a:p>
          <a:p>
            <a:pPr marL="742950" lvl="1" indent="-285750">
              <a:buFont typeface="Arial" pitchFamily="34" charset="0"/>
              <a:buChar char="•"/>
            </a:pPr>
            <a:r>
              <a:rPr lang="da-DK" dirty="0" smtClean="0"/>
              <a:t>OBS – husk søgeords analyser</a:t>
            </a:r>
          </a:p>
          <a:p>
            <a:endParaRPr lang="da-DK" sz="1600" dirty="0" smtClean="0"/>
          </a:p>
          <a:p>
            <a:endParaRPr lang="en-GB" sz="1600" dirty="0"/>
          </a:p>
        </p:txBody>
      </p:sp>
      <p:sp>
        <p:nvSpPr>
          <p:cNvPr id="10" name="Tekstboks 9"/>
          <p:cNvSpPr txBox="1"/>
          <p:nvPr/>
        </p:nvSpPr>
        <p:spPr>
          <a:xfrm>
            <a:off x="3360190" y="3838942"/>
            <a:ext cx="5464943" cy="2677656"/>
          </a:xfrm>
          <a:prstGeom prst="rect">
            <a:avLst/>
          </a:prstGeom>
          <a:noFill/>
        </p:spPr>
        <p:txBody>
          <a:bodyPr wrap="square" rtlCol="0">
            <a:spAutoFit/>
          </a:bodyPr>
          <a:lstStyle/>
          <a:p>
            <a:pPr marL="285750" indent="-285750">
              <a:buFont typeface="Arial" pitchFamily="34" charset="0"/>
              <a:buChar char="•"/>
            </a:pPr>
            <a:r>
              <a:rPr lang="da-DK" sz="2400" dirty="0" smtClean="0"/>
              <a:t>Interessant information</a:t>
            </a:r>
          </a:p>
          <a:p>
            <a:pPr marL="742950" lvl="1" indent="-285750">
              <a:buFont typeface="Arial" pitchFamily="34" charset="0"/>
              <a:buChar char="•"/>
            </a:pPr>
            <a:r>
              <a:rPr lang="da-DK" dirty="0" smtClean="0"/>
              <a:t>20% indhold der beskriver produkt i dybden</a:t>
            </a:r>
          </a:p>
          <a:p>
            <a:pPr marL="1200150" lvl="2" indent="-285750">
              <a:buFont typeface="Arial" pitchFamily="34" charset="0"/>
              <a:buChar char="•"/>
            </a:pPr>
            <a:r>
              <a:rPr lang="da-DK" dirty="0" smtClean="0"/>
              <a:t>Baggrund og troværdige informationer</a:t>
            </a:r>
          </a:p>
          <a:p>
            <a:pPr marL="1200150" lvl="2" indent="-285750">
              <a:buFont typeface="Arial" pitchFamily="34" charset="0"/>
              <a:buChar char="•"/>
            </a:pPr>
            <a:r>
              <a:rPr lang="da-DK" dirty="0" smtClean="0"/>
              <a:t>Segment fokus</a:t>
            </a:r>
          </a:p>
          <a:p>
            <a:pPr marL="742950" lvl="1" indent="-285750">
              <a:buFont typeface="Arial" pitchFamily="34" charset="0"/>
              <a:buChar char="•"/>
            </a:pPr>
            <a:r>
              <a:rPr lang="da-DK" dirty="0" smtClean="0"/>
              <a:t>10% den geniale historie </a:t>
            </a:r>
          </a:p>
          <a:p>
            <a:pPr marL="1200150" lvl="2" indent="-285750">
              <a:buFont typeface="Arial" pitchFamily="34" charset="0"/>
              <a:buChar char="•"/>
            </a:pPr>
            <a:r>
              <a:rPr lang="da-DK" dirty="0" smtClean="0"/>
              <a:t>der måske virker – eller fejler</a:t>
            </a:r>
          </a:p>
          <a:p>
            <a:pPr marL="1200150" lvl="2" indent="-285750">
              <a:buFont typeface="Arial" pitchFamily="34" charset="0"/>
              <a:buChar char="•"/>
            </a:pPr>
            <a:r>
              <a:rPr lang="da-DK" dirty="0" smtClean="0"/>
              <a:t>Måske det nye </a:t>
            </a:r>
            <a:r>
              <a:rPr lang="da-DK" dirty="0" err="1" smtClean="0"/>
              <a:t>cornerstone</a:t>
            </a:r>
            <a:r>
              <a:rPr lang="da-DK" dirty="0"/>
              <a:t> </a:t>
            </a:r>
            <a:r>
              <a:rPr lang="da-DK" dirty="0" smtClean="0"/>
              <a:t>for kommunikation</a:t>
            </a:r>
          </a:p>
          <a:p>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508171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latin typeface="Verdana" pitchFamily="34" charset="0"/>
                <a:ea typeface="Verdana" pitchFamily="34" charset="0"/>
                <a:cs typeface="Verdana" pitchFamily="34" charset="0"/>
              </a:rPr>
              <a:t>Sådan bliver historien </a:t>
            </a:r>
            <a:br>
              <a:rPr lang="da-DK" dirty="0" smtClean="0">
                <a:latin typeface="Verdana" pitchFamily="34" charset="0"/>
                <a:ea typeface="Verdana" pitchFamily="34" charset="0"/>
                <a:cs typeface="Verdana" pitchFamily="34" charset="0"/>
              </a:rPr>
            </a:br>
            <a:r>
              <a:rPr lang="da-DK" dirty="0" smtClean="0">
                <a:latin typeface="Verdana" pitchFamily="34" charset="0"/>
                <a:ea typeface="Verdana" pitchFamily="34" charset="0"/>
                <a:cs typeface="Verdana" pitchFamily="34" charset="0"/>
              </a:rPr>
              <a:t>interessant</a:t>
            </a:r>
            <a:endParaRPr lang="da-DK"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lnSpcReduction="10000"/>
          </a:bodyPr>
          <a:lstStyle/>
          <a:p>
            <a:pPr lvl="1"/>
            <a:r>
              <a:rPr lang="da-DK" dirty="0" smtClean="0">
                <a:latin typeface="Verdana" pitchFamily="34" charset="0"/>
                <a:ea typeface="Verdana" pitchFamily="34" charset="0"/>
                <a:cs typeface="Verdana" pitchFamily="34" charset="0"/>
              </a:rPr>
              <a:t>Se historie et større perspektiv</a:t>
            </a:r>
          </a:p>
          <a:p>
            <a:pPr lvl="1"/>
            <a:r>
              <a:rPr lang="da-DK" dirty="0" smtClean="0">
                <a:latin typeface="Verdana" pitchFamily="34" charset="0"/>
                <a:ea typeface="Verdana" pitchFamily="34" charset="0"/>
                <a:cs typeface="Verdana" pitchFamily="34" charset="0"/>
              </a:rPr>
              <a:t>Historien skal kunne udvikle sig</a:t>
            </a:r>
          </a:p>
          <a:p>
            <a:pPr lvl="2"/>
            <a:r>
              <a:rPr lang="da-DK" dirty="0" smtClean="0">
                <a:latin typeface="Verdana" pitchFamily="34" charset="0"/>
                <a:ea typeface="Verdana" pitchFamily="34" charset="0"/>
                <a:cs typeface="Verdana" pitchFamily="34" charset="0"/>
              </a:rPr>
              <a:t>Lad være med at koncentrere dig om en enkelt nyhed </a:t>
            </a:r>
          </a:p>
          <a:p>
            <a:pPr lvl="2"/>
            <a:r>
              <a:rPr lang="da-DK" dirty="0" smtClean="0">
                <a:latin typeface="Verdana" pitchFamily="34" charset="0"/>
                <a:ea typeface="Verdana" pitchFamily="34" charset="0"/>
                <a:cs typeface="Verdana" pitchFamily="34" charset="0"/>
              </a:rPr>
              <a:t>Undlad at tweake historien så den passer til brandstamp</a:t>
            </a:r>
          </a:p>
          <a:p>
            <a:pPr lvl="1"/>
            <a:r>
              <a:rPr lang="da-DK" dirty="0" smtClean="0">
                <a:latin typeface="Verdana" pitchFamily="34" charset="0"/>
                <a:ea typeface="Verdana" pitchFamily="34" charset="0"/>
                <a:cs typeface="Verdana" pitchFamily="34" charset="0"/>
              </a:rPr>
              <a:t>Husk at der er mange forskellige årsager til at køberne tager en beslutning</a:t>
            </a:r>
          </a:p>
          <a:p>
            <a:pPr lvl="2"/>
            <a:r>
              <a:rPr lang="da-DK" dirty="0" smtClean="0">
                <a:latin typeface="Verdana" pitchFamily="34" charset="0"/>
                <a:ea typeface="Verdana" pitchFamily="34" charset="0"/>
                <a:cs typeface="Verdana" pitchFamily="34" charset="0"/>
              </a:rPr>
              <a:t>Den samlede opfattelse af din virksomhed har betydning</a:t>
            </a:r>
          </a:p>
        </p:txBody>
      </p:sp>
      <p:sp>
        <p:nvSpPr>
          <p:cNvPr id="5" name="Afrundet rektangel 4"/>
          <p:cNvSpPr/>
          <p:nvPr/>
        </p:nvSpPr>
        <p:spPr>
          <a:xfrm>
            <a:off x="7596336" y="116632"/>
            <a:ext cx="1440160" cy="828000"/>
          </a:xfrm>
          <a:prstGeom prst="round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smtClean="0">
                <a:solidFill>
                  <a:schemeClr val="tx1"/>
                </a:solidFill>
              </a:rPr>
              <a:t>Interessant</a:t>
            </a:r>
            <a:endParaRPr lang="en-GB" sz="2000" dirty="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466486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latin typeface="Verdana" pitchFamily="34" charset="0"/>
                <a:ea typeface="Verdana" pitchFamily="34" charset="0"/>
                <a:cs typeface="Verdana" pitchFamily="34" charset="0"/>
              </a:rPr>
              <a:t>Hvorfor lykkes nogle!</a:t>
            </a:r>
            <a:endParaRPr lang="da-DK" dirty="0">
              <a:latin typeface="Verdana" pitchFamily="34" charset="0"/>
              <a:ea typeface="Verdana" pitchFamily="34" charset="0"/>
              <a:cs typeface="Verdana" pitchFamily="34" charset="0"/>
            </a:endParaRPr>
          </a:p>
        </p:txBody>
      </p:sp>
      <p:sp>
        <p:nvSpPr>
          <p:cNvPr id="3" name="Pladsholder til indhold 2"/>
          <p:cNvSpPr>
            <a:spLocks noGrp="1"/>
          </p:cNvSpPr>
          <p:nvPr>
            <p:ph idx="1"/>
          </p:nvPr>
        </p:nvSpPr>
        <p:spPr/>
        <p:txBody>
          <a:bodyPr>
            <a:normAutofit/>
          </a:bodyPr>
          <a:lstStyle/>
          <a:p>
            <a:r>
              <a:rPr lang="da-DK" dirty="0" smtClean="0">
                <a:latin typeface="Verdana" pitchFamily="34" charset="0"/>
                <a:ea typeface="Verdana" pitchFamily="34" charset="0"/>
                <a:cs typeface="Verdana" pitchFamily="34" charset="0"/>
              </a:rPr>
              <a:t>Focus på en historie der er større end produktet</a:t>
            </a:r>
          </a:p>
          <a:p>
            <a:r>
              <a:rPr lang="da-DK" dirty="0" smtClean="0">
                <a:latin typeface="Verdana" pitchFamily="34" charset="0"/>
                <a:ea typeface="Verdana" pitchFamily="34" charset="0"/>
                <a:cs typeface="Verdana" pitchFamily="34" charset="0"/>
              </a:rPr>
              <a:t>Tæt på missionen</a:t>
            </a:r>
          </a:p>
          <a:p>
            <a:r>
              <a:rPr lang="da-DK" dirty="0" smtClean="0">
                <a:latin typeface="Verdana" pitchFamily="34" charset="0"/>
                <a:ea typeface="Verdana" pitchFamily="34" charset="0"/>
                <a:cs typeface="Verdana" pitchFamily="34" charset="0"/>
              </a:rPr>
              <a:t>Tør have en holdning</a:t>
            </a:r>
          </a:p>
        </p:txBody>
      </p:sp>
      <p:pic>
        <p:nvPicPr>
          <p:cNvPr id="8194"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99592" y="4005064"/>
            <a:ext cx="1530350" cy="156686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87824" y="4099520"/>
            <a:ext cx="1597025" cy="13779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93920" y="4033949"/>
            <a:ext cx="1749425" cy="13112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16016" y="4004313"/>
            <a:ext cx="1957387" cy="147478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Afrundet rektangel 8"/>
          <p:cNvSpPr/>
          <p:nvPr/>
        </p:nvSpPr>
        <p:spPr>
          <a:xfrm>
            <a:off x="7596336" y="116632"/>
            <a:ext cx="1440160" cy="828000"/>
          </a:xfrm>
          <a:prstGeom prst="roundRect">
            <a:avLst/>
          </a:prstGeom>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2000" dirty="0" smtClean="0">
                <a:solidFill>
                  <a:schemeClr val="tx1"/>
                </a:solidFill>
              </a:rPr>
              <a:t>Interessant</a:t>
            </a:r>
            <a:endParaRPr lang="en-GB" sz="2000" dirty="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91844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2" descr="http://news.cnet.com/i/bto/20090820/Picture_5.pn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2988" y="1485900"/>
            <a:ext cx="7123112" cy="4679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7763" name="Titel 2"/>
          <p:cNvSpPr>
            <a:spLocks noGrp="1"/>
          </p:cNvSpPr>
          <p:nvPr>
            <p:ph type="title"/>
          </p:nvPr>
        </p:nvSpPr>
        <p:spPr/>
        <p:txBody>
          <a:bodyPr>
            <a:normAutofit fontScale="90000"/>
          </a:bodyPr>
          <a:lstStyle/>
          <a:p>
            <a:pPr eaLnBrk="1" hangingPunct="1"/>
            <a:r>
              <a:rPr lang="da-DK" dirty="0" smtClean="0"/>
              <a:t>En kultur for åbenhed</a:t>
            </a:r>
            <a:br>
              <a:rPr lang="da-DK" dirty="0" smtClean="0"/>
            </a:br>
            <a:r>
              <a:rPr lang="da-DK" dirty="0" smtClean="0"/>
              <a:t>Vint Cerf  &amp; RFCs</a:t>
            </a:r>
          </a:p>
        </p:txBody>
      </p:sp>
      <p:sp>
        <p:nvSpPr>
          <p:cNvPr id="6" name="Pladsholder til diasnummer 5"/>
          <p:cNvSpPr>
            <a:spLocks noGrp="1"/>
          </p:cNvSpPr>
          <p:nvPr>
            <p:ph type="sldNum" sz="quarter" idx="12"/>
          </p:nvPr>
        </p:nvSpPr>
        <p:spPr/>
        <p:txBody>
          <a:bodyPr/>
          <a:lstStyle/>
          <a:p>
            <a:pPr>
              <a:defRPr/>
            </a:pPr>
            <a:fld id="{255FEE6A-7EA5-45A2-B3C5-E7144795811C}" type="slidenum">
              <a:rPr lang="da-DK" smtClean="0"/>
              <a:pPr>
                <a:defRPr/>
              </a:pPr>
              <a:t>58</a:t>
            </a:fld>
            <a:endParaRPr lang="da-DK" dirty="0"/>
          </a:p>
        </p:txBody>
      </p:sp>
      <p:sp>
        <p:nvSpPr>
          <p:cNvPr id="7" name="Pladsholder til dato 6"/>
          <p:cNvSpPr>
            <a:spLocks noGrp="1"/>
          </p:cNvSpPr>
          <p:nvPr>
            <p:ph type="dt" sz="quarter" idx="10"/>
          </p:nvPr>
        </p:nvSpPr>
        <p:spPr/>
        <p:txBody>
          <a:bodyPr/>
          <a:lstStyle/>
          <a:p>
            <a:pPr>
              <a:defRPr/>
            </a:pPr>
            <a:r>
              <a:rPr lang="da-DK" dirty="0"/>
              <a:t>IAA Marketing Management</a:t>
            </a:r>
          </a:p>
        </p:txBody>
      </p:sp>
      <p:sp>
        <p:nvSpPr>
          <p:cNvPr id="8" name="Pladsholder til sidefod 7"/>
          <p:cNvSpPr>
            <a:spLocks noGrp="1"/>
          </p:cNvSpPr>
          <p:nvPr>
            <p:ph type="ftr" sz="quarter" idx="11"/>
          </p:nvPr>
        </p:nvSpPr>
        <p:spPr/>
        <p:txBody>
          <a:bodyPr/>
          <a:lstStyle/>
          <a:p>
            <a:pPr>
              <a:defRPr/>
            </a:pPr>
            <a:r>
              <a:rPr lang="da-DK" dirty="0"/>
              <a:t>Corporate web PR</a:t>
            </a:r>
          </a:p>
        </p:txBody>
      </p:sp>
      <p:pic>
        <p:nvPicPr>
          <p:cNvPr id="12290"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27255" y="194434"/>
            <a:ext cx="1560513" cy="9509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15948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el 3"/>
          <p:cNvSpPr>
            <a:spLocks noGrp="1"/>
          </p:cNvSpPr>
          <p:nvPr>
            <p:ph type="ctrTitle"/>
          </p:nvPr>
        </p:nvSpPr>
        <p:spPr>
          <a:xfrm>
            <a:off x="729122" y="260648"/>
            <a:ext cx="7772400" cy="1470025"/>
          </a:xfrm>
        </p:spPr>
        <p:txBody>
          <a:bodyPr/>
          <a:lstStyle/>
          <a:p>
            <a:r>
              <a:rPr lang="da-DK" dirty="0" smtClean="0">
                <a:latin typeface="Verdana" pitchFamily="34" charset="0"/>
                <a:ea typeface="Verdana" pitchFamily="34" charset="0"/>
                <a:cs typeface="Verdana" pitchFamily="34" charset="0"/>
              </a:rPr>
              <a:t>Husk</a:t>
            </a:r>
            <a:br>
              <a:rPr lang="da-DK" dirty="0" smtClean="0">
                <a:latin typeface="Verdana" pitchFamily="34" charset="0"/>
                <a:ea typeface="Verdana" pitchFamily="34" charset="0"/>
                <a:cs typeface="Verdana" pitchFamily="34" charset="0"/>
              </a:rPr>
            </a:br>
            <a:r>
              <a:rPr lang="da-DK" dirty="0" smtClean="0">
                <a:latin typeface="Verdana" pitchFamily="34" charset="0"/>
                <a:ea typeface="Verdana" pitchFamily="34" charset="0"/>
                <a:cs typeface="Verdana" pitchFamily="34" charset="0"/>
              </a:rPr>
              <a:t>70/20/10</a:t>
            </a:r>
            <a:endParaRPr lang="da-DK" dirty="0">
              <a:latin typeface="Verdana" pitchFamily="34" charset="0"/>
              <a:ea typeface="Verdana" pitchFamily="34" charset="0"/>
              <a:cs typeface="Verdana" pitchFamily="34" charset="0"/>
            </a:endParaRPr>
          </a:p>
        </p:txBody>
      </p:sp>
      <p:sp>
        <p:nvSpPr>
          <p:cNvPr id="5" name="Undertitel 4"/>
          <p:cNvSpPr>
            <a:spLocks noGrp="1"/>
          </p:cNvSpPr>
          <p:nvPr>
            <p:ph type="subTitle" idx="1"/>
          </p:nvPr>
        </p:nvSpPr>
        <p:spPr>
          <a:xfrm>
            <a:off x="432285" y="2204864"/>
            <a:ext cx="8424936" cy="1728192"/>
          </a:xfrm>
          <a:ln w="38100">
            <a:solidFill>
              <a:schemeClr val="accent1"/>
            </a:solidFill>
          </a:ln>
        </p:spPr>
        <p:txBody>
          <a:bodyPr>
            <a:noAutofit/>
          </a:bodyPr>
          <a:lstStyle/>
          <a:p>
            <a:pPr marL="457200" indent="-457200" algn="l">
              <a:buFont typeface="Arial" pitchFamily="34" charset="0"/>
              <a:buChar char="•"/>
            </a:pPr>
            <a:r>
              <a:rPr lang="da-DK" sz="2800" dirty="0" smtClean="0">
                <a:solidFill>
                  <a:schemeClr val="tx1"/>
                </a:solidFill>
                <a:latin typeface="Verdana" pitchFamily="34" charset="0"/>
                <a:ea typeface="Verdana" pitchFamily="34" charset="0"/>
                <a:cs typeface="Verdana" pitchFamily="34" charset="0"/>
              </a:rPr>
              <a:t>70% - Relevant information</a:t>
            </a:r>
          </a:p>
          <a:p>
            <a:pPr marL="457200" indent="-457200" algn="l">
              <a:buFont typeface="Arial" pitchFamily="34" charset="0"/>
              <a:buChar char="•"/>
            </a:pPr>
            <a:r>
              <a:rPr lang="da-DK" sz="2800" dirty="0" smtClean="0">
                <a:solidFill>
                  <a:schemeClr val="tx1"/>
                </a:solidFill>
                <a:latin typeface="Verdana" pitchFamily="34" charset="0"/>
                <a:ea typeface="Verdana" pitchFamily="34" charset="0"/>
                <a:cs typeface="Verdana" pitchFamily="34" charset="0"/>
              </a:rPr>
              <a:t>20% - Baggrund og troværdig information</a:t>
            </a:r>
          </a:p>
          <a:p>
            <a:pPr marL="457200" indent="-457200" algn="l">
              <a:buFont typeface="Arial" pitchFamily="34" charset="0"/>
              <a:buChar char="•"/>
            </a:pPr>
            <a:r>
              <a:rPr lang="da-DK" sz="2800" dirty="0" smtClean="0">
                <a:solidFill>
                  <a:schemeClr val="tx1"/>
                </a:solidFill>
                <a:latin typeface="Verdana" pitchFamily="34" charset="0"/>
                <a:ea typeface="Verdana" pitchFamily="34" charset="0"/>
                <a:cs typeface="Verdana" pitchFamily="34" charset="0"/>
              </a:rPr>
              <a:t>10% - Den geniale ide </a:t>
            </a:r>
            <a:endParaRPr lang="da-DK" sz="2800" dirty="0">
              <a:solidFill>
                <a:schemeClr val="tx1"/>
              </a:solidFill>
              <a:latin typeface="Verdana" pitchFamily="34" charset="0"/>
              <a:ea typeface="Verdana" pitchFamily="34" charset="0"/>
              <a:cs typeface="Verdana" pitchFamily="34" charset="0"/>
            </a:endParaRPr>
          </a:p>
        </p:txBody>
      </p:sp>
      <p:sp>
        <p:nvSpPr>
          <p:cNvPr id="6" name="Tekstboks 5"/>
          <p:cNvSpPr txBox="1"/>
          <p:nvPr/>
        </p:nvSpPr>
        <p:spPr>
          <a:xfrm>
            <a:off x="2740383" y="5122955"/>
            <a:ext cx="3520707" cy="707886"/>
          </a:xfrm>
          <a:prstGeom prst="rect">
            <a:avLst/>
          </a:prstGeom>
          <a:noFill/>
        </p:spPr>
        <p:txBody>
          <a:bodyPr wrap="none" rtlCol="0">
            <a:spAutoFit/>
          </a:bodyPr>
          <a:lstStyle/>
          <a:p>
            <a:pPr algn="ctr"/>
            <a:r>
              <a:rPr lang="da-DK" sz="2000" b="1" dirty="0" smtClean="0">
                <a:solidFill>
                  <a:schemeClr val="accent1"/>
                </a:solidFill>
                <a:hlinkClick r:id="rId2"/>
              </a:rPr>
              <a:t>Kirsten.dinesen@front-page.dk</a:t>
            </a:r>
            <a:endParaRPr lang="da-DK" sz="2000" b="1" dirty="0" smtClean="0">
              <a:solidFill>
                <a:schemeClr val="accent1"/>
              </a:solidFill>
            </a:endParaRPr>
          </a:p>
          <a:p>
            <a:pPr algn="ctr"/>
            <a:r>
              <a:rPr lang="da-DK" sz="2000" b="1" dirty="0" smtClean="0">
                <a:solidFill>
                  <a:schemeClr val="accent1"/>
                </a:solidFill>
              </a:rPr>
              <a:t>+45 22170339</a:t>
            </a:r>
            <a:endParaRPr lang="en-GB" sz="2000" b="1" dirty="0">
              <a:solidFill>
                <a:schemeClr val="accent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8306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Bildobjekt 7" descr="Bild01.jpg"/>
          <p:cNvPicPr>
            <a:picLocks noChangeAspect="1"/>
          </p:cNvPicPr>
          <p:nvPr/>
        </p:nvPicPr>
        <p:blipFill>
          <a:blip r:embed="rId3"/>
          <a:stretch>
            <a:fillRect/>
          </a:stretch>
        </p:blipFill>
        <p:spPr>
          <a:xfrm>
            <a:off x="0" y="0"/>
            <a:ext cx="9144000" cy="6858000"/>
          </a:xfrm>
          <a:prstGeom prst="rect">
            <a:avLst/>
          </a:prstGeom>
        </p:spPr>
      </p:pic>
      <p:sp>
        <p:nvSpPr>
          <p:cNvPr id="5" name="textruta 4"/>
          <p:cNvSpPr txBox="1"/>
          <p:nvPr/>
        </p:nvSpPr>
        <p:spPr>
          <a:xfrm>
            <a:off x="0" y="-186261"/>
            <a:ext cx="9144000" cy="1110177"/>
          </a:xfrm>
          <a:prstGeom prst="rect">
            <a:avLst/>
          </a:prstGeom>
          <a:noFill/>
        </p:spPr>
        <p:txBody>
          <a:bodyPr wrap="square" lIns="0" tIns="46800" rIns="0" bIns="46800" rtlCol="0">
            <a:spAutoFit/>
          </a:bodyPr>
          <a:lstStyle/>
          <a:p>
            <a:pPr algn="ctr"/>
            <a:r>
              <a:rPr lang="sv-SE" sz="6600" b="1" dirty="0" smtClean="0">
                <a:solidFill>
                  <a:prstClr val="black"/>
                </a:solidFill>
                <a:latin typeface="Akzidenz Grotesk BE Md"/>
                <a:cs typeface="Akzidenz Grotesk BE Md"/>
              </a:rPr>
              <a:t>THE FUTURE </a:t>
            </a:r>
            <a:r>
              <a:rPr lang="sv-SE" sz="6600" b="1" dirty="0" smtClean="0">
                <a:solidFill>
                  <a:prstClr val="white"/>
                </a:solidFill>
                <a:latin typeface="Akzidenz Grotesk BE Md"/>
                <a:cs typeface="Akzidenz Grotesk BE Md"/>
              </a:rPr>
              <a:t>IS HERE </a:t>
            </a:r>
            <a:endParaRPr lang="sv-SE" sz="6600" b="1" dirty="0">
              <a:solidFill>
                <a:prstClr val="white"/>
              </a:solidFill>
              <a:latin typeface="Akzidenz Grotesk BE Md"/>
              <a:cs typeface="Akzidenz Grotesk BE Md"/>
            </a:endParaRPr>
          </a:p>
        </p:txBody>
      </p:sp>
      <p:sp>
        <p:nvSpPr>
          <p:cNvPr id="6" name="textruta 5"/>
          <p:cNvSpPr txBox="1"/>
          <p:nvPr/>
        </p:nvSpPr>
        <p:spPr>
          <a:xfrm>
            <a:off x="0" y="728118"/>
            <a:ext cx="9144000" cy="494624"/>
          </a:xfrm>
          <a:prstGeom prst="rect">
            <a:avLst/>
          </a:prstGeom>
          <a:noFill/>
        </p:spPr>
        <p:txBody>
          <a:bodyPr wrap="square" lIns="0" tIns="46800" rIns="0" bIns="46800" rtlCol="0">
            <a:spAutoFit/>
          </a:bodyPr>
          <a:lstStyle/>
          <a:p>
            <a:pPr algn="ctr"/>
            <a:r>
              <a:rPr lang="sv-SE" sz="2600" b="1" dirty="0" smtClean="0">
                <a:solidFill>
                  <a:prstClr val="white"/>
                </a:solidFill>
                <a:latin typeface="Akzidenz Grotesk BE Md"/>
                <a:cs typeface="Akzidenz Grotesk BE Md"/>
              </a:rPr>
              <a:t>PR, COMMUNICATION, AND MARKETING TRENDS 2012</a:t>
            </a:r>
            <a:endParaRPr lang="sv-SE" sz="2600" b="1" dirty="0">
              <a:solidFill>
                <a:prstClr val="white"/>
              </a:solidFill>
              <a:latin typeface="Akzidenz Grotesk BE Md"/>
              <a:cs typeface="Akzidenz Grotesk BE Md"/>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1"/>
                                          </p:val>
                                        </p:tav>
                                        <p:tav tm="100000">
                                          <p:val>
                                            <p:strVal val="#ppt_x"/>
                                          </p:val>
                                        </p:tav>
                                      </p:tavLst>
                                    </p:anim>
                                    <p:anim calcmode="lin" valueType="num">
                                      <p:cBhvr>
                                        <p:cTn id="9" dur="500" fill="hold"/>
                                        <p:tgtEl>
                                          <p:spTgt spid="5"/>
                                        </p:tgtEl>
                                        <p:attrNameLst>
                                          <p:attrName>ppt_y</p:attrName>
                                        </p:attrNameLst>
                                      </p:cBhvr>
                                      <p:tavLst>
                                        <p:tav tm="0">
                                          <p:val>
                                            <p:strVal val="#ppt_y"/>
                                          </p:val>
                                        </p:tav>
                                        <p:tav tm="100000">
                                          <p:val>
                                            <p:strVal val="#ppt_y"/>
                                          </p:val>
                                        </p:tav>
                                      </p:tavLst>
                                    </p:anim>
                                  </p:childTnLst>
                                </p:cTn>
                              </p:par>
                            </p:childTnLst>
                          </p:cTn>
                        </p:par>
                        <p:par>
                          <p:cTn id="10" fill="hold">
                            <p:stCondLst>
                              <p:cond delay="500"/>
                            </p:stCondLst>
                            <p:childTnLst>
                              <p:par>
                                <p:cTn id="11" presetID="54" presetClass="entr" presetSubtype="0" accel="10000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ppt_w*0.05"/>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anim calcmode="lin" valueType="num">
                                      <p:cBhvr>
                                        <p:cTn id="15" dur="500" fill="hold"/>
                                        <p:tgtEl>
                                          <p:spTgt spid="6"/>
                                        </p:tgtEl>
                                        <p:attrNameLst>
                                          <p:attrName>ppt_x</p:attrName>
                                        </p:attrNameLst>
                                      </p:cBhvr>
                                      <p:tavLst>
                                        <p:tav tm="0">
                                          <p:val>
                                            <p:strVal val="#ppt_x-.2"/>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Billede 2" descr="logo.png"/>
          <p:cNvPicPr>
            <a:picLocks noChangeAspect="1"/>
          </p:cNvPicPr>
          <p:nvPr/>
        </p:nvPicPr>
        <p:blipFill>
          <a:blip r:embed="rId2"/>
          <a:stretch>
            <a:fillRect/>
          </a:stretch>
        </p:blipFill>
        <p:spPr>
          <a:xfrm>
            <a:off x="1714500" y="1762611"/>
            <a:ext cx="5715000" cy="1295400"/>
          </a:xfrm>
          <a:prstGeom prst="rect">
            <a:avLst/>
          </a:prstGeom>
        </p:spPr>
      </p:pic>
      <p:sp>
        <p:nvSpPr>
          <p:cNvPr id="4" name="Tekstboks 3"/>
          <p:cNvSpPr txBox="1"/>
          <p:nvPr/>
        </p:nvSpPr>
        <p:spPr>
          <a:xfrm>
            <a:off x="2700223" y="3569679"/>
            <a:ext cx="3650106" cy="923330"/>
          </a:xfrm>
          <a:prstGeom prst="rect">
            <a:avLst/>
          </a:prstGeom>
          <a:noFill/>
        </p:spPr>
        <p:txBody>
          <a:bodyPr wrap="square" rtlCol="0">
            <a:spAutoFit/>
          </a:bodyPr>
          <a:lstStyle/>
          <a:p>
            <a:pPr algn="ctr"/>
            <a:r>
              <a:rPr lang="da-DK" sz="5400" dirty="0" smtClean="0">
                <a:solidFill>
                  <a:srgbClr val="FF0000"/>
                </a:solidFill>
                <a:latin typeface="Berthold Akzidenz Grotesk BE Extra Bold Condensed"/>
              </a:rPr>
              <a:t>Pause</a:t>
            </a:r>
            <a:endParaRPr lang="da-DK" sz="5400" dirty="0">
              <a:solidFill>
                <a:srgbClr val="FF0000"/>
              </a:solidFill>
              <a:latin typeface="Berthold Akzidenz Grotesk BE Extra Bold Condense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47861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Slide Number Placeholder 3"/>
          <p:cNvSpPr>
            <a:spLocks noGrp="1"/>
          </p:cNvSpPr>
          <p:nvPr>
            <p:ph type="sldNum" sz="quarter" idx="10"/>
          </p:nvPr>
        </p:nvSpPr>
        <p:spPr>
          <a:xfrm>
            <a:off x="8686800" y="8158123"/>
            <a:ext cx="457200" cy="238210"/>
          </a:xfrm>
        </p:spPr>
        <p:txBody>
          <a:bodyPr/>
          <a:lstStyle/>
          <a:p>
            <a:fld id="{E0D3632C-CC20-45BB-95E2-257CAA2A0A42}" type="slidenum">
              <a:rPr>
                <a:solidFill>
                  <a:srgbClr val="7D7D7D"/>
                </a:solidFill>
              </a:rPr>
              <a:pPr/>
              <a:t>61</a:t>
            </a:fld>
            <a:endParaRPr dirty="0">
              <a:solidFill>
                <a:srgbClr val="7D7D7D"/>
              </a:solidFill>
            </a:endParaRPr>
          </a:p>
        </p:txBody>
      </p:sp>
      <p:pic>
        <p:nvPicPr>
          <p:cNvPr id="23" name="Picture 22" descr="C:\Documents and Settings\cmcneill\cmcneill_files\Google_work\Graphics\logos_google\NEWEST_Glogo_flat_RGB.png"/>
          <p:cNvPicPr>
            <a:picLocks noChangeAspect="1" noChangeArrowheads="1"/>
          </p:cNvPicPr>
          <p:nvPr/>
        </p:nvPicPr>
        <p:blipFill>
          <a:blip r:embed="rId3" cstate="print"/>
          <a:srcRect/>
          <a:stretch>
            <a:fillRect/>
          </a:stretch>
        </p:blipFill>
        <p:spPr bwMode="auto">
          <a:xfrm>
            <a:off x="533403" y="331179"/>
            <a:ext cx="2114635" cy="667403"/>
          </a:xfrm>
          <a:prstGeom prst="rect">
            <a:avLst/>
          </a:prstGeom>
          <a:noFill/>
          <a:ln w="9525">
            <a:noFill/>
            <a:miter lim="800000"/>
            <a:headEnd/>
            <a:tailEnd/>
          </a:ln>
        </p:spPr>
      </p:pic>
      <p:sp>
        <p:nvSpPr>
          <p:cNvPr id="24" name="Rectangle 16"/>
          <p:cNvSpPr txBox="1">
            <a:spLocks noChangeArrowheads="1"/>
          </p:cNvSpPr>
          <p:nvPr/>
        </p:nvSpPr>
        <p:spPr bwMode="auto">
          <a:xfrm>
            <a:off x="285750" y="642939"/>
            <a:ext cx="8220220" cy="3787204"/>
          </a:xfrm>
          <a:prstGeom prst="rect">
            <a:avLst/>
          </a:prstGeom>
          <a:noFill/>
          <a:ln w="9525" algn="ctr">
            <a:noFill/>
            <a:miter lim="800000"/>
            <a:headEnd/>
            <a:tailEnd/>
          </a:ln>
          <a:effectLst/>
        </p:spPr>
        <p:txBody>
          <a:bodyPr vert="horz" wrap="square" lIns="102378" tIns="51188" rIns="102378" bIns="51188" numCol="1" anchor="b" anchorCtr="0" compatLnSpc="1">
            <a:prstTxWarp prst="textNoShape">
              <a:avLst/>
            </a:prstTxWarp>
            <a:spAutoFit/>
          </a:bodyPr>
          <a:lstStyle/>
          <a:p>
            <a:pPr>
              <a:lnSpc>
                <a:spcPct val="90000"/>
              </a:lnSpc>
              <a:defRPr/>
            </a:pPr>
            <a:endParaRPr lang="en-US" sz="5300" b="1" kern="0" dirty="0" smtClean="0">
              <a:solidFill>
                <a:srgbClr val="000000"/>
              </a:solidFill>
              <a:latin typeface="Open Sans"/>
              <a:cs typeface="Open Sans"/>
            </a:endParaRPr>
          </a:p>
          <a:p>
            <a:pPr>
              <a:lnSpc>
                <a:spcPct val="90000"/>
              </a:lnSpc>
              <a:defRPr/>
            </a:pPr>
            <a:r>
              <a:rPr lang="en-US" sz="5300" b="1" kern="0" dirty="0" err="1" smtClean="0">
                <a:solidFill>
                  <a:srgbClr val="000000"/>
                </a:solidFill>
                <a:latin typeface="Open Sans"/>
                <a:cs typeface="Open Sans"/>
              </a:rPr>
              <a:t>Mynewsday</a:t>
            </a:r>
            <a:r>
              <a:rPr lang="en-US" sz="5300" b="1" kern="0" dirty="0" smtClean="0">
                <a:solidFill>
                  <a:srgbClr val="000000"/>
                </a:solidFill>
                <a:latin typeface="Open Sans"/>
                <a:cs typeface="Open Sans"/>
              </a:rPr>
              <a:t> 2012 Content creation:</a:t>
            </a:r>
          </a:p>
          <a:p>
            <a:pPr>
              <a:lnSpc>
                <a:spcPct val="90000"/>
              </a:lnSpc>
              <a:defRPr/>
            </a:pPr>
            <a:r>
              <a:rPr lang="en-US" sz="5300" b="1" kern="0" dirty="0" smtClean="0">
                <a:solidFill>
                  <a:srgbClr val="000000"/>
                </a:solidFill>
                <a:latin typeface="Open Sans"/>
                <a:cs typeface="Open Sans"/>
              </a:rPr>
              <a:t>The Web is what</a:t>
            </a:r>
            <a:r>
              <a:rPr lang="en-US" sz="5300" b="1" kern="0" dirty="0" smtClean="0">
                <a:solidFill>
                  <a:srgbClr val="009925"/>
                </a:solidFill>
                <a:latin typeface="Open Sans"/>
                <a:cs typeface="Open Sans"/>
              </a:rPr>
              <a:t> </a:t>
            </a:r>
          </a:p>
          <a:p>
            <a:pPr>
              <a:lnSpc>
                <a:spcPct val="90000"/>
              </a:lnSpc>
              <a:defRPr/>
            </a:pPr>
            <a:r>
              <a:rPr lang="en-US" sz="5300" b="1" kern="0" dirty="0" smtClean="0">
                <a:solidFill>
                  <a:srgbClr val="009925"/>
                </a:solidFill>
                <a:latin typeface="Open Sans"/>
                <a:cs typeface="Open Sans"/>
              </a:rPr>
              <a:t>You</a:t>
            </a:r>
            <a:r>
              <a:rPr lang="en-US" sz="5300" b="1" kern="0" dirty="0" smtClean="0">
                <a:solidFill>
                  <a:srgbClr val="000000"/>
                </a:solidFill>
                <a:latin typeface="Open Sans"/>
                <a:cs typeface="Open Sans"/>
              </a:rPr>
              <a:t> make of it</a:t>
            </a:r>
            <a:endParaRPr lang="en-US" sz="5300" b="1" kern="0" dirty="0">
              <a:solidFill>
                <a:srgbClr val="000000"/>
              </a:solidFill>
              <a:latin typeface="Open Sans"/>
              <a:cs typeface="Open Sans"/>
            </a:endParaRPr>
          </a:p>
        </p:txBody>
      </p:sp>
      <p:sp>
        <p:nvSpPr>
          <p:cNvPr id="25" name="TextBox 24"/>
          <p:cNvSpPr txBox="1"/>
          <p:nvPr/>
        </p:nvSpPr>
        <p:spPr>
          <a:xfrm>
            <a:off x="419423" y="5264964"/>
            <a:ext cx="4423367" cy="619671"/>
          </a:xfrm>
          <a:prstGeom prst="rect">
            <a:avLst/>
          </a:prstGeom>
          <a:noFill/>
        </p:spPr>
        <p:txBody>
          <a:bodyPr wrap="square" lIns="102378" tIns="51188" rIns="102378" bIns="51188" rtlCol="0">
            <a:spAutoFit/>
          </a:bodyPr>
          <a:lstStyle/>
          <a:p>
            <a:pPr>
              <a:lnSpc>
                <a:spcPct val="90000"/>
              </a:lnSpc>
            </a:pPr>
            <a:r>
              <a:rPr lang="en-US" sz="2200" dirty="0" smtClean="0">
                <a:solidFill>
                  <a:srgbClr val="000000"/>
                </a:solidFill>
                <a:latin typeface="Open Sans"/>
                <a:cs typeface="Open Sans"/>
              </a:rPr>
              <a:t>Kristian </a:t>
            </a:r>
            <a:r>
              <a:rPr lang="en-US" sz="2200" dirty="0" err="1" smtClean="0">
                <a:solidFill>
                  <a:srgbClr val="000000"/>
                </a:solidFill>
                <a:latin typeface="Open Sans"/>
                <a:cs typeface="Open Sans"/>
              </a:rPr>
              <a:t>Krohn</a:t>
            </a:r>
            <a:r>
              <a:rPr lang="en-US" sz="2200" dirty="0" smtClean="0">
                <a:solidFill>
                  <a:srgbClr val="000000"/>
                </a:solidFill>
                <a:latin typeface="Open Sans"/>
                <a:cs typeface="Open Sans"/>
              </a:rPr>
              <a:t> Djurhuus</a:t>
            </a:r>
          </a:p>
          <a:p>
            <a:pPr>
              <a:lnSpc>
                <a:spcPct val="90000"/>
              </a:lnSpc>
            </a:pPr>
            <a:r>
              <a:rPr lang="en-US" sz="1500" dirty="0" smtClean="0">
                <a:solidFill>
                  <a:schemeClr val="tx2"/>
                </a:solidFill>
                <a:latin typeface="Open Sans"/>
                <a:cs typeface="Open Sans"/>
              </a:rPr>
              <a:t>Industry Manager, Google Denmark</a:t>
            </a:r>
          </a:p>
        </p:txBody>
      </p:sp>
      <p:pic>
        <p:nvPicPr>
          <p:cNvPr id="26" name="Picture 25"/>
          <p:cNvPicPr>
            <a:picLocks noChangeAspect="1"/>
          </p:cNvPicPr>
          <p:nvPr/>
        </p:nvPicPr>
        <p:blipFill>
          <a:blip r:embed="rId4"/>
          <a:stretch>
            <a:fillRect/>
          </a:stretch>
        </p:blipFill>
        <p:spPr>
          <a:xfrm rot="166960">
            <a:off x="241028" y="4328965"/>
            <a:ext cx="1769565" cy="407809"/>
          </a:xfrm>
          <a:prstGeom prst="rect">
            <a:avLst/>
          </a:prstGeom>
        </p:spPr>
      </p:pic>
      <p:pic>
        <p:nvPicPr>
          <p:cNvPr id="7" name="Picture 6" descr="Screen shot 2011-09-29 at 4.19.30 PM.png"/>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397" t="66016" b="3312"/>
          <a:stretch>
            <a:fillRect/>
          </a:stretch>
        </p:blipFill>
        <p:spPr>
          <a:xfrm>
            <a:off x="420289" y="6314946"/>
            <a:ext cx="1878806" cy="28505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3262553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iStock_000000901349Large_multiseat_low.jpg"/>
          <p:cNvPicPr>
            <a:picLocks noChangeAspect="1"/>
          </p:cNvPicPr>
          <p:nvPr/>
        </p:nvPicPr>
        <p:blipFill>
          <a:blip r:embed="rId3" cstate="print"/>
          <a:srcRect l="16275" t="5670" r="3881" b="26963"/>
          <a:stretch>
            <a:fillRect/>
          </a:stretch>
        </p:blipFill>
        <p:spPr>
          <a:xfrm>
            <a:off x="0" y="0"/>
            <a:ext cx="9144000" cy="6858000"/>
          </a:xfrm>
          <a:prstGeom prst="rect">
            <a:avLst/>
          </a:prstGeom>
        </p:spPr>
      </p:pic>
      <p:sp>
        <p:nvSpPr>
          <p:cNvPr id="9" name="Rectangle 8"/>
          <p:cNvSpPr/>
          <p:nvPr/>
        </p:nvSpPr>
        <p:spPr bwMode="auto">
          <a:xfrm rot="5400000">
            <a:off x="3365506" y="-3365499"/>
            <a:ext cx="2413003" cy="9144000"/>
          </a:xfrm>
          <a:prstGeom prst="rect">
            <a:avLst/>
          </a:prstGeom>
          <a:gradFill flip="none" rotWithShape="1">
            <a:gsLst>
              <a:gs pos="0">
                <a:srgbClr val="000000">
                  <a:alpha val="55000"/>
                </a:srgbClr>
              </a:gs>
              <a:gs pos="100000">
                <a:srgbClr val="FFFFFF">
                  <a:alpha val="0"/>
                </a:srgbClr>
              </a:gs>
            </a:gsLst>
            <a:lin ang="0" scaled="1"/>
            <a:tileRect/>
          </a:gradFill>
          <a:ln w="9525" cap="flat" cmpd="sng" algn="ctr">
            <a:noFill/>
            <a:prstDash val="solid"/>
            <a:round/>
            <a:headEnd type="none" w="med" len="med"/>
            <a:tailEnd type="none" w="med" len="med"/>
          </a:ln>
          <a:effectLst/>
        </p:spPr>
        <p:txBody>
          <a:bodyPr vert="horz" wrap="square" lIns="102167" tIns="51082" rIns="102167" bIns="51082" numCol="1" rtlCol="0" anchor="t" anchorCtr="0" compatLnSpc="1">
            <a:prstTxWarp prst="textNoShape">
              <a:avLst/>
            </a:prstTxWarp>
            <a:noAutofit/>
          </a:bodyPr>
          <a:lstStyle/>
          <a:p>
            <a:pPr defTabSz="1021630">
              <a:lnSpc>
                <a:spcPct val="90000"/>
              </a:lnSpc>
            </a:pPr>
            <a:endParaRPr lang="en-US" sz="1500" dirty="0"/>
          </a:p>
        </p:txBody>
      </p:sp>
      <p:sp>
        <p:nvSpPr>
          <p:cNvPr id="19" name="Title 19"/>
          <p:cNvSpPr>
            <a:spLocks noGrp="1"/>
          </p:cNvSpPr>
          <p:nvPr>
            <p:ph type="title"/>
          </p:nvPr>
        </p:nvSpPr>
        <p:spPr>
          <a:xfrm>
            <a:off x="457213" y="361951"/>
            <a:ext cx="8499475" cy="638844"/>
          </a:xfrm>
        </p:spPr>
        <p:txBody>
          <a:bodyPr/>
          <a:lstStyle/>
          <a:p>
            <a:r>
              <a:rPr lang="en-US" dirty="0" smtClean="0">
                <a:solidFill>
                  <a:schemeClr val="bg1"/>
                </a:solidFill>
                <a:ea typeface="ＭＳ Ｐゴシック" pitchFamily="-108" charset="-128"/>
                <a:cs typeface="Arial"/>
              </a:rPr>
              <a:t>Three Big Opportunities &amp; quiz</a:t>
            </a:r>
            <a:endParaRPr lang="en-US" dirty="0">
              <a:solidFill>
                <a:schemeClr val="bg1"/>
              </a:solidFill>
            </a:endParaRPr>
          </a:p>
        </p:txBody>
      </p:sp>
      <p:sp>
        <p:nvSpPr>
          <p:cNvPr id="11" name="Rectangle 10"/>
          <p:cNvSpPr/>
          <p:nvPr/>
        </p:nvSpPr>
        <p:spPr bwMode="auto">
          <a:xfrm>
            <a:off x="0" y="1714502"/>
            <a:ext cx="9144000" cy="3643313"/>
          </a:xfrm>
          <a:prstGeom prst="rect">
            <a:avLst/>
          </a:prstGeom>
          <a:solidFill>
            <a:srgbClr val="000000">
              <a:alpha val="59000"/>
            </a:srgbClr>
          </a:solidFill>
          <a:ln w="9525" cap="flat" cmpd="sng" algn="ctr">
            <a:noFill/>
            <a:prstDash val="solid"/>
            <a:round/>
            <a:headEnd type="none" w="med" len="med"/>
            <a:tailEnd type="none" w="med" len="med"/>
          </a:ln>
          <a:effectLst/>
        </p:spPr>
        <p:txBody>
          <a:bodyPr vert="horz" wrap="square" lIns="102167" tIns="51082" rIns="102167" bIns="51082" numCol="1" rtlCol="0" anchor="t" anchorCtr="0" compatLnSpc="1">
            <a:prstTxWarp prst="textNoShape">
              <a:avLst/>
            </a:prstTxWarp>
            <a:noAutofit/>
          </a:bodyPr>
          <a:lstStyle/>
          <a:p>
            <a:pPr defTabSz="1021630">
              <a:lnSpc>
                <a:spcPct val="90000"/>
              </a:lnSpc>
            </a:pPr>
            <a:endParaRPr lang="en-US" sz="1500" dirty="0"/>
          </a:p>
        </p:txBody>
      </p:sp>
      <p:sp>
        <p:nvSpPr>
          <p:cNvPr id="12" name="Rectangle 11"/>
          <p:cNvSpPr/>
          <p:nvPr/>
        </p:nvSpPr>
        <p:spPr>
          <a:xfrm>
            <a:off x="527607" y="2270670"/>
            <a:ext cx="7312661" cy="626382"/>
          </a:xfrm>
          <a:prstGeom prst="rect">
            <a:avLst/>
          </a:prstGeom>
        </p:spPr>
        <p:txBody>
          <a:bodyPr wrap="square" lIns="102167" tIns="51082" rIns="102167" bIns="51082">
            <a:spAutoFit/>
          </a:bodyPr>
          <a:lstStyle/>
          <a:p>
            <a:r>
              <a:rPr lang="en-US" sz="3400" dirty="0">
                <a:solidFill>
                  <a:srgbClr val="FFFFFF"/>
                </a:solidFill>
                <a:latin typeface="Arial"/>
                <a:cs typeface="Arial"/>
              </a:rPr>
              <a:t>1. Discovery – </a:t>
            </a:r>
            <a:r>
              <a:rPr lang="en-US" sz="3400" i="1" dirty="0">
                <a:solidFill>
                  <a:srgbClr val="FFFFFF"/>
                </a:solidFill>
                <a:latin typeface="Arial"/>
                <a:cs typeface="Arial"/>
              </a:rPr>
              <a:t>Ads that answer</a:t>
            </a:r>
          </a:p>
        </p:txBody>
      </p:sp>
      <p:sp>
        <p:nvSpPr>
          <p:cNvPr id="13" name="Rectangle 12"/>
          <p:cNvSpPr/>
          <p:nvPr/>
        </p:nvSpPr>
        <p:spPr>
          <a:xfrm>
            <a:off x="529585" y="2806452"/>
            <a:ext cx="8167930" cy="626382"/>
          </a:xfrm>
          <a:prstGeom prst="rect">
            <a:avLst/>
          </a:prstGeom>
        </p:spPr>
        <p:txBody>
          <a:bodyPr wrap="square" lIns="102167" tIns="51082" rIns="102167" bIns="51082">
            <a:spAutoFit/>
          </a:bodyPr>
          <a:lstStyle/>
          <a:p>
            <a:r>
              <a:rPr lang="en-US" sz="3400" dirty="0">
                <a:solidFill>
                  <a:srgbClr val="FFFFFF"/>
                </a:solidFill>
                <a:latin typeface="Arial"/>
                <a:cs typeface="Arial"/>
              </a:rPr>
              <a:t>2. Access </a:t>
            </a:r>
            <a:r>
              <a:rPr lang="en-US" sz="3400" dirty="0" smtClean="0">
                <a:solidFill>
                  <a:srgbClr val="FFFFFF"/>
                </a:solidFill>
                <a:latin typeface="Arial"/>
                <a:cs typeface="Arial"/>
              </a:rPr>
              <a:t>– </a:t>
            </a:r>
            <a:r>
              <a:rPr lang="en-US" sz="3400" i="1" dirty="0" smtClean="0">
                <a:solidFill>
                  <a:srgbClr val="FFFFFF"/>
                </a:solidFill>
                <a:latin typeface="Arial"/>
                <a:cs typeface="Arial"/>
              </a:rPr>
              <a:t>More than one screen</a:t>
            </a:r>
            <a:endParaRPr lang="en-US" sz="3400" i="1" dirty="0">
              <a:solidFill>
                <a:srgbClr val="FFFFFF"/>
              </a:solidFill>
              <a:latin typeface="Arial"/>
              <a:cs typeface="Arial"/>
            </a:endParaRPr>
          </a:p>
        </p:txBody>
      </p:sp>
      <p:sp>
        <p:nvSpPr>
          <p:cNvPr id="14" name="Rectangle 13"/>
          <p:cNvSpPr/>
          <p:nvPr/>
        </p:nvSpPr>
        <p:spPr>
          <a:xfrm>
            <a:off x="500065" y="3321845"/>
            <a:ext cx="7928323" cy="2719262"/>
          </a:xfrm>
          <a:prstGeom prst="rect">
            <a:avLst/>
          </a:prstGeom>
        </p:spPr>
        <p:txBody>
          <a:bodyPr wrap="square" lIns="102167" tIns="51082" rIns="102167" bIns="51082">
            <a:spAutoFit/>
          </a:bodyPr>
          <a:lstStyle/>
          <a:p>
            <a:r>
              <a:rPr lang="en-US" sz="3400" dirty="0">
                <a:solidFill>
                  <a:srgbClr val="FFFFFF"/>
                </a:solidFill>
                <a:latin typeface="Arial"/>
                <a:cs typeface="Arial"/>
              </a:rPr>
              <a:t>3. Choice </a:t>
            </a:r>
            <a:r>
              <a:rPr lang="en-US" sz="3400" dirty="0" smtClean="0">
                <a:solidFill>
                  <a:srgbClr val="FFFFFF"/>
                </a:solidFill>
                <a:latin typeface="Arial"/>
                <a:cs typeface="Arial"/>
              </a:rPr>
              <a:t>– </a:t>
            </a:r>
            <a:r>
              <a:rPr lang="en-US" sz="3400" i="1" dirty="0" smtClean="0">
                <a:solidFill>
                  <a:srgbClr val="FFFFFF"/>
                </a:solidFill>
                <a:latin typeface="Arial"/>
                <a:cs typeface="Arial"/>
              </a:rPr>
              <a:t>More than one way</a:t>
            </a:r>
          </a:p>
          <a:p>
            <a:r>
              <a:rPr lang="en-US" sz="3400" i="1" dirty="0" smtClean="0">
                <a:solidFill>
                  <a:srgbClr val="FFFFFF"/>
                </a:solidFill>
                <a:latin typeface="Arial"/>
                <a:cs typeface="Arial"/>
              </a:rPr>
              <a:t>4. </a:t>
            </a:r>
            <a:r>
              <a:rPr lang="en-US" sz="3400" i="1" dirty="0" err="1" smtClean="0">
                <a:solidFill>
                  <a:srgbClr val="FFFFFF"/>
                </a:solidFill>
                <a:latin typeface="Arial"/>
                <a:cs typeface="Arial"/>
              </a:rPr>
              <a:t>Optimisation</a:t>
            </a:r>
            <a:r>
              <a:rPr lang="en-US" sz="3400" i="1" dirty="0" smtClean="0">
                <a:solidFill>
                  <a:srgbClr val="FFFFFF"/>
                </a:solidFill>
                <a:latin typeface="Arial"/>
                <a:cs typeface="Arial"/>
              </a:rPr>
              <a:t> Roulette</a:t>
            </a:r>
          </a:p>
          <a:p>
            <a:endParaRPr lang="en-US" sz="3400" i="1" dirty="0" smtClean="0">
              <a:solidFill>
                <a:srgbClr val="FFFFFF"/>
              </a:solidFill>
              <a:latin typeface="Arial"/>
              <a:cs typeface="Arial"/>
            </a:endParaRPr>
          </a:p>
          <a:p>
            <a:endParaRPr lang="en-US" sz="3400" i="1" dirty="0" smtClean="0">
              <a:solidFill>
                <a:srgbClr val="FFFFFF"/>
              </a:solidFill>
              <a:latin typeface="Arial"/>
              <a:cs typeface="Arial"/>
            </a:endParaRPr>
          </a:p>
          <a:p>
            <a:endParaRPr lang="en-US" sz="3400" i="1" dirty="0" smtClean="0">
              <a:solidFill>
                <a:srgbClr val="FFFFFF"/>
              </a:solidFill>
              <a:latin typeface="Arial"/>
              <a:cs typeface="Arial"/>
            </a:endParaRPr>
          </a:p>
          <a:p>
            <a:endParaRPr lang="en-US" sz="3400" i="1" dirty="0">
              <a:solidFill>
                <a:srgbClr val="FFFFFF"/>
              </a:solidFill>
              <a:latin typeface="Arial"/>
              <a:cs typeface="Aria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7383182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4"/>
          <p:cNvSpPr txBox="1">
            <a:spLocks noChangeArrowheads="1"/>
          </p:cNvSpPr>
          <p:nvPr/>
        </p:nvSpPr>
        <p:spPr bwMode="auto">
          <a:xfrm>
            <a:off x="246701" y="28088"/>
            <a:ext cx="5317820" cy="656590"/>
          </a:xfrm>
          <a:prstGeom prst="rect">
            <a:avLst/>
          </a:prstGeom>
          <a:noFill/>
          <a:ln w="9525" algn="ctr">
            <a:noFill/>
            <a:miter lim="800000"/>
            <a:headEnd/>
            <a:tailEnd/>
          </a:ln>
          <a:effectLst/>
        </p:spPr>
        <p:txBody>
          <a:bodyPr vert="horz" wrap="square" lIns="91425" tIns="45713" rIns="91425" bIns="45713" numCol="1" anchor="b" anchorCtr="0" compatLnSpc="1">
            <a:prstTxWarp prst="textNoShape">
              <a:avLst/>
            </a:prstTxWarp>
            <a:spAutoFit/>
          </a:bodyPr>
          <a:lstStyle>
            <a:lvl1pPr algn="l" rtl="0" fontAlgn="base">
              <a:lnSpc>
                <a:spcPct val="90000"/>
              </a:lnSpc>
              <a:spcBef>
                <a:spcPct val="0"/>
              </a:spcBef>
              <a:spcAft>
                <a:spcPct val="0"/>
              </a:spcAft>
              <a:defRPr sz="3000" b="0">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charset="0"/>
              </a:defRPr>
            </a:lvl2pPr>
            <a:lvl3pPr algn="l" rtl="0" fontAlgn="base">
              <a:lnSpc>
                <a:spcPct val="90000"/>
              </a:lnSpc>
              <a:spcBef>
                <a:spcPct val="0"/>
              </a:spcBef>
              <a:spcAft>
                <a:spcPct val="0"/>
              </a:spcAft>
              <a:defRPr sz="2800" b="1">
                <a:solidFill>
                  <a:schemeClr val="tx1"/>
                </a:solidFill>
                <a:latin typeface="Arial" charset="0"/>
              </a:defRPr>
            </a:lvl3pPr>
            <a:lvl4pPr algn="l" rtl="0" fontAlgn="base">
              <a:lnSpc>
                <a:spcPct val="90000"/>
              </a:lnSpc>
              <a:spcBef>
                <a:spcPct val="0"/>
              </a:spcBef>
              <a:spcAft>
                <a:spcPct val="0"/>
              </a:spcAft>
              <a:defRPr sz="2800" b="1">
                <a:solidFill>
                  <a:schemeClr val="tx1"/>
                </a:solidFill>
                <a:latin typeface="Arial" charset="0"/>
              </a:defRPr>
            </a:lvl4pPr>
            <a:lvl5pPr algn="l" rtl="0" fontAlgn="base">
              <a:lnSpc>
                <a:spcPct val="90000"/>
              </a:lnSpc>
              <a:spcBef>
                <a:spcPct val="0"/>
              </a:spcBef>
              <a:spcAft>
                <a:spcPct val="0"/>
              </a:spcAft>
              <a:defRPr sz="2800" b="1">
                <a:solidFill>
                  <a:schemeClr val="tx1"/>
                </a:solidFill>
                <a:latin typeface="Arial"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a:lstStyle>
          <a:p>
            <a:r>
              <a:rPr lang="en-US" sz="4000" dirty="0">
                <a:latin typeface="Gill Sans MT" pitchFamily="34" charset="0"/>
                <a:cs typeface="Times"/>
              </a:rPr>
              <a:t>2020 VISION</a:t>
            </a:r>
          </a:p>
        </p:txBody>
      </p:sp>
      <p:pic>
        <p:nvPicPr>
          <p:cNvPr id="5" name="Picture 4" descr="sunglasses-Eritrea.jpg"/>
          <p:cNvPicPr>
            <a:picLocks noChangeAspect="1"/>
          </p:cNvPicPr>
          <p:nvPr/>
        </p:nvPicPr>
        <p:blipFill rotWithShape="1">
          <a:blip r:embed="rId3"/>
          <a:srcRect l="22758" t="20643" r="16346" b="32002"/>
          <a:stretch/>
        </p:blipFill>
        <p:spPr>
          <a:xfrm>
            <a:off x="0" y="684678"/>
            <a:ext cx="9144000" cy="6173322"/>
          </a:xfrm>
          <a:prstGeom prst="rect">
            <a:avLst/>
          </a:prstGeom>
        </p:spPr>
      </p:pic>
      <p:sp>
        <p:nvSpPr>
          <p:cNvPr id="6" name="Rectangle 14"/>
          <p:cNvSpPr txBox="1">
            <a:spLocks noChangeArrowheads="1"/>
          </p:cNvSpPr>
          <p:nvPr/>
        </p:nvSpPr>
        <p:spPr bwMode="auto">
          <a:xfrm>
            <a:off x="1414476" y="3260735"/>
            <a:ext cx="2907953" cy="1095670"/>
          </a:xfrm>
          <a:prstGeom prst="rect">
            <a:avLst/>
          </a:prstGeom>
          <a:noFill/>
          <a:ln w="9525" algn="ctr">
            <a:noFill/>
            <a:miter lim="800000"/>
            <a:headEnd/>
            <a:tailEnd/>
          </a:ln>
          <a:effectLst/>
        </p:spPr>
        <p:txBody>
          <a:bodyPr vert="horz" wrap="square" lIns="91425" tIns="45713" rIns="91425" bIns="45713" numCol="1" anchor="b" anchorCtr="0" compatLnSpc="1">
            <a:prstTxWarp prst="textNoShape">
              <a:avLst/>
            </a:prstTxWarp>
            <a:spAutoFit/>
          </a:bodyPr>
          <a:lstStyle>
            <a:lvl1pPr algn="l" rtl="0" fontAlgn="base">
              <a:lnSpc>
                <a:spcPct val="90000"/>
              </a:lnSpc>
              <a:spcBef>
                <a:spcPct val="0"/>
              </a:spcBef>
              <a:spcAft>
                <a:spcPct val="0"/>
              </a:spcAft>
              <a:defRPr sz="3000" b="0">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charset="0"/>
              </a:defRPr>
            </a:lvl2pPr>
            <a:lvl3pPr algn="l" rtl="0" fontAlgn="base">
              <a:lnSpc>
                <a:spcPct val="90000"/>
              </a:lnSpc>
              <a:spcBef>
                <a:spcPct val="0"/>
              </a:spcBef>
              <a:spcAft>
                <a:spcPct val="0"/>
              </a:spcAft>
              <a:defRPr sz="2800" b="1">
                <a:solidFill>
                  <a:schemeClr val="tx1"/>
                </a:solidFill>
                <a:latin typeface="Arial" charset="0"/>
              </a:defRPr>
            </a:lvl3pPr>
            <a:lvl4pPr algn="l" rtl="0" fontAlgn="base">
              <a:lnSpc>
                <a:spcPct val="90000"/>
              </a:lnSpc>
              <a:spcBef>
                <a:spcPct val="0"/>
              </a:spcBef>
              <a:spcAft>
                <a:spcPct val="0"/>
              </a:spcAft>
              <a:defRPr sz="2800" b="1">
                <a:solidFill>
                  <a:schemeClr val="tx1"/>
                </a:solidFill>
                <a:latin typeface="Arial" charset="0"/>
              </a:defRPr>
            </a:lvl4pPr>
            <a:lvl5pPr algn="l" rtl="0" fontAlgn="base">
              <a:lnSpc>
                <a:spcPct val="90000"/>
              </a:lnSpc>
              <a:spcBef>
                <a:spcPct val="0"/>
              </a:spcBef>
              <a:spcAft>
                <a:spcPct val="0"/>
              </a:spcAft>
              <a:defRPr sz="2800" b="1">
                <a:solidFill>
                  <a:schemeClr val="tx1"/>
                </a:solidFill>
                <a:latin typeface="Arial"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a:lstStyle>
          <a:p>
            <a:r>
              <a:rPr lang="en-US" sz="2400" dirty="0">
                <a:solidFill>
                  <a:schemeClr val="bg1"/>
                </a:solidFill>
                <a:latin typeface="Gill Sans MT" pitchFamily="34" charset="0"/>
                <a:cs typeface="Times"/>
              </a:rPr>
              <a:t>2bn online</a:t>
            </a:r>
          </a:p>
          <a:p>
            <a:r>
              <a:rPr lang="en-US" sz="2400" dirty="0">
                <a:solidFill>
                  <a:schemeClr val="bg1"/>
                </a:solidFill>
                <a:latin typeface="Gill Sans MT" pitchFamily="34" charset="0"/>
                <a:cs typeface="Times"/>
              </a:rPr>
              <a:t>5bn mobile</a:t>
            </a:r>
          </a:p>
          <a:p>
            <a:r>
              <a:rPr lang="en-US" sz="2400" dirty="0">
                <a:solidFill>
                  <a:schemeClr val="bg1"/>
                </a:solidFill>
                <a:latin typeface="Gill Sans MT" pitchFamily="34" charset="0"/>
                <a:cs typeface="Times"/>
              </a:rPr>
              <a:t>800 </a:t>
            </a:r>
            <a:r>
              <a:rPr lang="en-US" sz="2400" dirty="0" err="1">
                <a:solidFill>
                  <a:schemeClr val="bg1"/>
                </a:solidFill>
                <a:latin typeface="Gill Sans MT" pitchFamily="34" charset="0"/>
                <a:cs typeface="Times"/>
              </a:rPr>
              <a:t>exabytes</a:t>
            </a:r>
            <a:r>
              <a:rPr lang="en-US" sz="2400" dirty="0">
                <a:solidFill>
                  <a:schemeClr val="bg1"/>
                </a:solidFill>
                <a:latin typeface="Gill Sans MT" pitchFamily="34" charset="0"/>
                <a:cs typeface="Times"/>
              </a:rPr>
              <a:t> </a:t>
            </a:r>
            <a:r>
              <a:rPr lang="en-US" sz="2000" dirty="0">
                <a:solidFill>
                  <a:schemeClr val="bg1"/>
                </a:solidFill>
                <a:latin typeface="Gill Sans MT" pitchFamily="34" charset="0"/>
                <a:cs typeface="Times"/>
              </a:rPr>
              <a:t>(x10</a:t>
            </a:r>
            <a:r>
              <a:rPr lang="en-US" sz="2000" baseline="30000" dirty="0">
                <a:solidFill>
                  <a:schemeClr val="bg1"/>
                </a:solidFill>
                <a:latin typeface="Gill Sans MT" pitchFamily="34" charset="0"/>
                <a:cs typeface="Times"/>
              </a:rPr>
              <a:t>18</a:t>
            </a:r>
            <a:r>
              <a:rPr lang="en-US" sz="2000" dirty="0">
                <a:solidFill>
                  <a:schemeClr val="bg1"/>
                </a:solidFill>
                <a:latin typeface="Gill Sans MT" pitchFamily="34" charset="0"/>
                <a:cs typeface="Times"/>
              </a:rPr>
              <a:t>)</a:t>
            </a:r>
          </a:p>
        </p:txBody>
      </p:sp>
      <p:sp>
        <p:nvSpPr>
          <p:cNvPr id="9" name="Rectangle 14"/>
          <p:cNvSpPr txBox="1">
            <a:spLocks noChangeArrowheads="1"/>
          </p:cNvSpPr>
          <p:nvPr/>
        </p:nvSpPr>
        <p:spPr bwMode="auto">
          <a:xfrm>
            <a:off x="5384761" y="3260735"/>
            <a:ext cx="2650968" cy="1095670"/>
          </a:xfrm>
          <a:prstGeom prst="rect">
            <a:avLst/>
          </a:prstGeom>
          <a:noFill/>
          <a:ln w="9525" algn="ctr">
            <a:noFill/>
            <a:miter lim="800000"/>
            <a:headEnd/>
            <a:tailEnd/>
          </a:ln>
          <a:effectLst/>
        </p:spPr>
        <p:txBody>
          <a:bodyPr vert="horz" wrap="square" lIns="91425" tIns="45713" rIns="91425" bIns="45713" numCol="1" anchor="b" anchorCtr="0" compatLnSpc="1">
            <a:prstTxWarp prst="textNoShape">
              <a:avLst/>
            </a:prstTxWarp>
            <a:spAutoFit/>
          </a:bodyPr>
          <a:lstStyle>
            <a:lvl1pPr algn="l" rtl="0" fontAlgn="base">
              <a:lnSpc>
                <a:spcPct val="90000"/>
              </a:lnSpc>
              <a:spcBef>
                <a:spcPct val="0"/>
              </a:spcBef>
              <a:spcAft>
                <a:spcPct val="0"/>
              </a:spcAft>
              <a:defRPr sz="3000" b="0">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charset="0"/>
              </a:defRPr>
            </a:lvl2pPr>
            <a:lvl3pPr algn="l" rtl="0" fontAlgn="base">
              <a:lnSpc>
                <a:spcPct val="90000"/>
              </a:lnSpc>
              <a:spcBef>
                <a:spcPct val="0"/>
              </a:spcBef>
              <a:spcAft>
                <a:spcPct val="0"/>
              </a:spcAft>
              <a:defRPr sz="2800" b="1">
                <a:solidFill>
                  <a:schemeClr val="tx1"/>
                </a:solidFill>
                <a:latin typeface="Arial" charset="0"/>
              </a:defRPr>
            </a:lvl3pPr>
            <a:lvl4pPr algn="l" rtl="0" fontAlgn="base">
              <a:lnSpc>
                <a:spcPct val="90000"/>
              </a:lnSpc>
              <a:spcBef>
                <a:spcPct val="0"/>
              </a:spcBef>
              <a:spcAft>
                <a:spcPct val="0"/>
              </a:spcAft>
              <a:defRPr sz="2800" b="1">
                <a:solidFill>
                  <a:schemeClr val="tx1"/>
                </a:solidFill>
                <a:latin typeface="Arial" charset="0"/>
              </a:defRPr>
            </a:lvl4pPr>
            <a:lvl5pPr algn="l" rtl="0" fontAlgn="base">
              <a:lnSpc>
                <a:spcPct val="90000"/>
              </a:lnSpc>
              <a:spcBef>
                <a:spcPct val="0"/>
              </a:spcBef>
              <a:spcAft>
                <a:spcPct val="0"/>
              </a:spcAft>
              <a:defRPr sz="2800" b="1">
                <a:solidFill>
                  <a:schemeClr val="tx1"/>
                </a:solidFill>
                <a:latin typeface="Arial"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a:lstStyle>
          <a:p>
            <a:r>
              <a:rPr lang="en-US" sz="2400" dirty="0">
                <a:solidFill>
                  <a:schemeClr val="bg1"/>
                </a:solidFill>
                <a:latin typeface="Gill Sans MT" pitchFamily="34" charset="0"/>
                <a:cs typeface="Times"/>
              </a:rPr>
              <a:t>5bn online</a:t>
            </a:r>
          </a:p>
          <a:p>
            <a:r>
              <a:rPr lang="en-US" sz="2400" dirty="0">
                <a:solidFill>
                  <a:schemeClr val="bg1"/>
                </a:solidFill>
                <a:latin typeface="Gill Sans MT" pitchFamily="34" charset="0"/>
                <a:cs typeface="Times"/>
              </a:rPr>
              <a:t>10bn mobile</a:t>
            </a:r>
          </a:p>
          <a:p>
            <a:r>
              <a:rPr lang="en-US" sz="2400" dirty="0">
                <a:solidFill>
                  <a:schemeClr val="bg1"/>
                </a:solidFill>
                <a:latin typeface="Gill Sans MT" pitchFamily="34" charset="0"/>
                <a:cs typeface="Times"/>
              </a:rPr>
              <a:t>53 </a:t>
            </a:r>
            <a:r>
              <a:rPr lang="en-US" sz="2400" dirty="0" err="1">
                <a:solidFill>
                  <a:schemeClr val="bg1"/>
                </a:solidFill>
                <a:latin typeface="Gill Sans MT" pitchFamily="34" charset="0"/>
                <a:cs typeface="Times"/>
              </a:rPr>
              <a:t>zettabytes</a:t>
            </a:r>
            <a:r>
              <a:rPr lang="en-US" sz="2400" dirty="0">
                <a:solidFill>
                  <a:schemeClr val="bg1"/>
                </a:solidFill>
                <a:latin typeface="Gill Sans MT" pitchFamily="34" charset="0"/>
                <a:cs typeface="Times"/>
              </a:rPr>
              <a:t> </a:t>
            </a:r>
            <a:r>
              <a:rPr lang="en-US" sz="2000" dirty="0">
                <a:solidFill>
                  <a:schemeClr val="bg1"/>
                </a:solidFill>
                <a:latin typeface="Gill Sans MT" pitchFamily="34" charset="0"/>
                <a:cs typeface="Times"/>
              </a:rPr>
              <a:t>(x10</a:t>
            </a:r>
            <a:r>
              <a:rPr lang="en-US" sz="2000" baseline="30000" dirty="0">
                <a:solidFill>
                  <a:schemeClr val="bg1"/>
                </a:solidFill>
                <a:latin typeface="Gill Sans MT" pitchFamily="34" charset="0"/>
                <a:cs typeface="Times"/>
              </a:rPr>
              <a:t>21</a:t>
            </a:r>
            <a:r>
              <a:rPr lang="en-US" sz="2000" dirty="0">
                <a:solidFill>
                  <a:schemeClr val="bg1"/>
                </a:solidFill>
                <a:latin typeface="Gill Sans MT" pitchFamily="34" charset="0"/>
                <a:cs typeface="Times"/>
              </a:rPr>
              <a:t>)</a:t>
            </a:r>
          </a:p>
        </p:txBody>
      </p:sp>
      <p:sp>
        <p:nvSpPr>
          <p:cNvPr id="10" name="Rectangle 14"/>
          <p:cNvSpPr txBox="1">
            <a:spLocks noChangeArrowheads="1"/>
          </p:cNvSpPr>
          <p:nvPr/>
        </p:nvSpPr>
        <p:spPr bwMode="auto">
          <a:xfrm>
            <a:off x="1426686" y="2730353"/>
            <a:ext cx="1866521" cy="543739"/>
          </a:xfrm>
          <a:prstGeom prst="rect">
            <a:avLst/>
          </a:prstGeom>
          <a:noFill/>
          <a:ln w="9525" algn="ctr">
            <a:noFill/>
            <a:miter lim="800000"/>
            <a:headEnd/>
            <a:tailEnd/>
          </a:ln>
          <a:effectLst/>
        </p:spPr>
        <p:txBody>
          <a:bodyPr vert="horz" wrap="square" lIns="91425" tIns="45713" rIns="91425" bIns="45713" numCol="1" anchor="b" anchorCtr="0" compatLnSpc="1">
            <a:prstTxWarp prst="textNoShape">
              <a:avLst/>
            </a:prstTxWarp>
            <a:spAutoFit/>
          </a:bodyPr>
          <a:lstStyle>
            <a:lvl1pPr algn="l" rtl="0" fontAlgn="base">
              <a:lnSpc>
                <a:spcPct val="90000"/>
              </a:lnSpc>
              <a:spcBef>
                <a:spcPct val="0"/>
              </a:spcBef>
              <a:spcAft>
                <a:spcPct val="0"/>
              </a:spcAft>
              <a:defRPr sz="3000" b="0">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charset="0"/>
              </a:defRPr>
            </a:lvl2pPr>
            <a:lvl3pPr algn="l" rtl="0" fontAlgn="base">
              <a:lnSpc>
                <a:spcPct val="90000"/>
              </a:lnSpc>
              <a:spcBef>
                <a:spcPct val="0"/>
              </a:spcBef>
              <a:spcAft>
                <a:spcPct val="0"/>
              </a:spcAft>
              <a:defRPr sz="2800" b="1">
                <a:solidFill>
                  <a:schemeClr val="tx1"/>
                </a:solidFill>
                <a:latin typeface="Arial" charset="0"/>
              </a:defRPr>
            </a:lvl3pPr>
            <a:lvl4pPr algn="l" rtl="0" fontAlgn="base">
              <a:lnSpc>
                <a:spcPct val="90000"/>
              </a:lnSpc>
              <a:spcBef>
                <a:spcPct val="0"/>
              </a:spcBef>
              <a:spcAft>
                <a:spcPct val="0"/>
              </a:spcAft>
              <a:defRPr sz="2800" b="1">
                <a:solidFill>
                  <a:schemeClr val="tx1"/>
                </a:solidFill>
                <a:latin typeface="Arial" charset="0"/>
              </a:defRPr>
            </a:lvl4pPr>
            <a:lvl5pPr algn="l" rtl="0" fontAlgn="base">
              <a:lnSpc>
                <a:spcPct val="90000"/>
              </a:lnSpc>
              <a:spcBef>
                <a:spcPct val="0"/>
              </a:spcBef>
              <a:spcAft>
                <a:spcPct val="0"/>
              </a:spcAft>
              <a:defRPr sz="2800" b="1">
                <a:solidFill>
                  <a:schemeClr val="tx1"/>
                </a:solidFill>
                <a:latin typeface="Arial"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a:lstStyle>
          <a:p>
            <a:r>
              <a:rPr lang="en-US" sz="3200" b="1" dirty="0">
                <a:solidFill>
                  <a:schemeClr val="bg1"/>
                </a:solidFill>
                <a:latin typeface="Gill Sans MT" pitchFamily="34" charset="0"/>
                <a:cs typeface="Times"/>
              </a:rPr>
              <a:t>2012</a:t>
            </a:r>
          </a:p>
        </p:txBody>
      </p:sp>
      <p:sp>
        <p:nvSpPr>
          <p:cNvPr id="12" name="Rectangle 14"/>
          <p:cNvSpPr txBox="1">
            <a:spLocks noChangeArrowheads="1"/>
          </p:cNvSpPr>
          <p:nvPr/>
        </p:nvSpPr>
        <p:spPr bwMode="auto">
          <a:xfrm>
            <a:off x="5384761" y="2710366"/>
            <a:ext cx="1220691" cy="543739"/>
          </a:xfrm>
          <a:prstGeom prst="rect">
            <a:avLst/>
          </a:prstGeom>
          <a:noFill/>
          <a:ln w="9525" algn="ctr">
            <a:noFill/>
            <a:miter lim="800000"/>
            <a:headEnd/>
            <a:tailEnd/>
          </a:ln>
          <a:effectLst/>
        </p:spPr>
        <p:txBody>
          <a:bodyPr vert="horz" wrap="square" lIns="91425" tIns="45713" rIns="91425" bIns="45713" numCol="1" anchor="b" anchorCtr="0" compatLnSpc="1">
            <a:prstTxWarp prst="textNoShape">
              <a:avLst/>
            </a:prstTxWarp>
            <a:spAutoFit/>
          </a:bodyPr>
          <a:lstStyle>
            <a:lvl1pPr algn="l" rtl="0" fontAlgn="base">
              <a:lnSpc>
                <a:spcPct val="90000"/>
              </a:lnSpc>
              <a:spcBef>
                <a:spcPct val="0"/>
              </a:spcBef>
              <a:spcAft>
                <a:spcPct val="0"/>
              </a:spcAft>
              <a:defRPr sz="3000" b="0">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Arial" charset="0"/>
              </a:defRPr>
            </a:lvl2pPr>
            <a:lvl3pPr algn="l" rtl="0" fontAlgn="base">
              <a:lnSpc>
                <a:spcPct val="90000"/>
              </a:lnSpc>
              <a:spcBef>
                <a:spcPct val="0"/>
              </a:spcBef>
              <a:spcAft>
                <a:spcPct val="0"/>
              </a:spcAft>
              <a:defRPr sz="2800" b="1">
                <a:solidFill>
                  <a:schemeClr val="tx1"/>
                </a:solidFill>
                <a:latin typeface="Arial" charset="0"/>
              </a:defRPr>
            </a:lvl3pPr>
            <a:lvl4pPr algn="l" rtl="0" fontAlgn="base">
              <a:lnSpc>
                <a:spcPct val="90000"/>
              </a:lnSpc>
              <a:spcBef>
                <a:spcPct val="0"/>
              </a:spcBef>
              <a:spcAft>
                <a:spcPct val="0"/>
              </a:spcAft>
              <a:defRPr sz="2800" b="1">
                <a:solidFill>
                  <a:schemeClr val="tx1"/>
                </a:solidFill>
                <a:latin typeface="Arial" charset="0"/>
              </a:defRPr>
            </a:lvl4pPr>
            <a:lvl5pPr algn="l" rtl="0" fontAlgn="base">
              <a:lnSpc>
                <a:spcPct val="90000"/>
              </a:lnSpc>
              <a:spcBef>
                <a:spcPct val="0"/>
              </a:spcBef>
              <a:spcAft>
                <a:spcPct val="0"/>
              </a:spcAft>
              <a:defRPr sz="2800" b="1">
                <a:solidFill>
                  <a:schemeClr val="tx1"/>
                </a:solidFill>
                <a:latin typeface="Arial"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a:lstStyle>
          <a:p>
            <a:r>
              <a:rPr lang="en-US" sz="3200" b="1" dirty="0">
                <a:solidFill>
                  <a:schemeClr val="bg1"/>
                </a:solidFill>
                <a:latin typeface="Gill Sans MT" pitchFamily="34" charset="0"/>
                <a:cs typeface="Times"/>
              </a:rPr>
              <a:t>2020</a:t>
            </a:r>
          </a:p>
        </p:txBody>
      </p:sp>
      <p:sp>
        <p:nvSpPr>
          <p:cNvPr id="8" name="Rectangle 4"/>
          <p:cNvSpPr>
            <a:spLocks/>
          </p:cNvSpPr>
          <p:nvPr/>
        </p:nvSpPr>
        <p:spPr bwMode="auto">
          <a:xfrm>
            <a:off x="0" y="1"/>
            <a:ext cx="9144000" cy="1116211"/>
          </a:xfrm>
          <a:prstGeom prst="rect">
            <a:avLst/>
          </a:prstGeom>
          <a:solidFill>
            <a:srgbClr val="AAAAAA"/>
          </a:solidFill>
          <a:ln w="9525" cap="flat">
            <a:solidFill>
              <a:srgbClr val="AAAAAA"/>
            </a:solidFill>
            <a:prstDash val="solid"/>
            <a:round/>
            <a:headEnd type="none" w="med" len="med"/>
            <a:tailEnd type="none" w="med" len="med"/>
          </a:ln>
        </p:spPr>
        <p:txBody>
          <a:bodyPr lIns="0" tIns="0" rIns="0" bIns="0"/>
          <a:lstStyle/>
          <a:p>
            <a:endParaRPr lang="en-US"/>
          </a:p>
        </p:txBody>
      </p:sp>
      <p:sp>
        <p:nvSpPr>
          <p:cNvPr id="11" name="Rectangle 5"/>
          <p:cNvSpPr>
            <a:spLocks/>
          </p:cNvSpPr>
          <p:nvPr/>
        </p:nvSpPr>
        <p:spPr bwMode="auto">
          <a:xfrm>
            <a:off x="339330" y="241104"/>
            <a:ext cx="8545711" cy="65186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44" bIns="0"/>
          <a:lstStyle/>
          <a:p>
            <a:pPr marL="40090">
              <a:lnSpc>
                <a:spcPct val="90000"/>
              </a:lnSpc>
            </a:pPr>
            <a:r>
              <a:rPr lang="en-US" sz="4000" dirty="0">
                <a:latin typeface="Arial Bold" charset="0"/>
                <a:ea typeface="ＭＳ Ｐゴシック" charset="0"/>
                <a:cs typeface="Arial Bold" charset="0"/>
                <a:sym typeface="Arial Bold" charset="0"/>
              </a:rPr>
              <a:t>Discovery: </a:t>
            </a:r>
            <a:r>
              <a:rPr lang="en-US" sz="4000" dirty="0">
                <a:solidFill>
                  <a:srgbClr val="3369E8"/>
                </a:solidFill>
                <a:ea typeface="ＭＳ Ｐゴシック" charset="0"/>
                <a:cs typeface="Arial" charset="0"/>
                <a:sym typeface="Arial Bold" charset="0"/>
              </a:rPr>
              <a:t>Ads that answer</a:t>
            </a:r>
            <a:r>
              <a:rPr lang="en-US" sz="4000" dirty="0">
                <a:solidFill>
                  <a:srgbClr val="3369E8"/>
                </a:solidFill>
                <a:ea typeface="ＭＳ Ｐゴシック" charset="0"/>
                <a:cs typeface="Arial" charset="0"/>
              </a:rPr>
              <a:t>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154749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19"/>
          <p:cNvSpPr>
            <a:spLocks noGrp="1"/>
          </p:cNvSpPr>
          <p:nvPr>
            <p:ph type="title"/>
          </p:nvPr>
        </p:nvSpPr>
        <p:spPr/>
        <p:txBody>
          <a:bodyPr/>
          <a:lstStyle/>
          <a:p>
            <a:r>
              <a:rPr lang="en-US" dirty="0" smtClean="0"/>
              <a:t>The New </a:t>
            </a:r>
            <a:r>
              <a:rPr lang="en-US" dirty="0"/>
              <a:t>P</a:t>
            </a:r>
            <a:r>
              <a:rPr lang="en-US" dirty="0" smtClean="0"/>
              <a:t>ath to Purchase</a:t>
            </a:r>
            <a:endParaRPr lang="en-US" dirty="0"/>
          </a:p>
        </p:txBody>
      </p:sp>
      <p:sp>
        <p:nvSpPr>
          <p:cNvPr id="48" name="TextBox 47"/>
          <p:cNvSpPr txBox="1"/>
          <p:nvPr/>
        </p:nvSpPr>
        <p:spPr>
          <a:xfrm>
            <a:off x="3423866" y="5002472"/>
            <a:ext cx="2367494" cy="514346"/>
          </a:xfrm>
          <a:prstGeom prst="rect">
            <a:avLst/>
          </a:prstGeom>
          <a:noFill/>
        </p:spPr>
        <p:txBody>
          <a:bodyPr wrap="square" lIns="102167" tIns="51082" rIns="102167" bIns="51082" rtlCol="0">
            <a:spAutoFit/>
          </a:bodyPr>
          <a:lstStyle/>
          <a:p>
            <a:pPr algn="ctr"/>
            <a:r>
              <a:rPr lang="en-US" sz="2700" dirty="0" smtClean="0">
                <a:solidFill>
                  <a:schemeClr val="tx2"/>
                </a:solidFill>
              </a:rPr>
              <a:t>Research</a:t>
            </a:r>
            <a:endParaRPr lang="en-US" sz="2700" dirty="0">
              <a:solidFill>
                <a:schemeClr val="tx2"/>
              </a:solidFill>
            </a:endParaRPr>
          </a:p>
        </p:txBody>
      </p:sp>
      <p:sp>
        <p:nvSpPr>
          <p:cNvPr id="61" name="TextBox 60"/>
          <p:cNvSpPr txBox="1"/>
          <p:nvPr/>
        </p:nvSpPr>
        <p:spPr>
          <a:xfrm>
            <a:off x="437970" y="2054801"/>
            <a:ext cx="1428359" cy="380161"/>
          </a:xfrm>
          <a:prstGeom prst="rect">
            <a:avLst/>
          </a:prstGeom>
          <a:noFill/>
        </p:spPr>
        <p:txBody>
          <a:bodyPr wrap="square" lIns="102167" tIns="51082" rIns="102167" bIns="51082" rtlCol="0">
            <a:spAutoFit/>
          </a:bodyPr>
          <a:lstStyle/>
          <a:p>
            <a:pPr algn="ctr"/>
            <a:r>
              <a:rPr lang="en-US" b="1" dirty="0">
                <a:solidFill>
                  <a:srgbClr val="000000"/>
                </a:solidFill>
              </a:rPr>
              <a:t>Need/Want</a:t>
            </a:r>
          </a:p>
        </p:txBody>
      </p:sp>
      <p:sp>
        <p:nvSpPr>
          <p:cNvPr id="64" name="TextBox 63"/>
          <p:cNvSpPr txBox="1"/>
          <p:nvPr/>
        </p:nvSpPr>
        <p:spPr>
          <a:xfrm>
            <a:off x="7311613" y="2054801"/>
            <a:ext cx="1428359" cy="380161"/>
          </a:xfrm>
          <a:prstGeom prst="rect">
            <a:avLst/>
          </a:prstGeom>
          <a:noFill/>
        </p:spPr>
        <p:txBody>
          <a:bodyPr wrap="square" lIns="102167" tIns="51082" rIns="102167" bIns="51082" rtlCol="0">
            <a:spAutoFit/>
          </a:bodyPr>
          <a:lstStyle/>
          <a:p>
            <a:pPr algn="ctr"/>
            <a:r>
              <a:rPr lang="en-US" b="1" dirty="0">
                <a:solidFill>
                  <a:srgbClr val="000000"/>
                </a:solidFill>
              </a:rPr>
              <a:t>Purchase</a:t>
            </a:r>
          </a:p>
        </p:txBody>
      </p:sp>
      <p:sp>
        <p:nvSpPr>
          <p:cNvPr id="65" name="TextBox 64"/>
          <p:cNvSpPr txBox="1"/>
          <p:nvPr/>
        </p:nvSpPr>
        <p:spPr>
          <a:xfrm>
            <a:off x="2827775" y="1596022"/>
            <a:ext cx="981822" cy="657160"/>
          </a:xfrm>
          <a:prstGeom prst="rect">
            <a:avLst/>
          </a:prstGeom>
          <a:noFill/>
        </p:spPr>
        <p:txBody>
          <a:bodyPr wrap="square" lIns="102167" tIns="51082" rIns="102167" bIns="51082" rtlCol="0">
            <a:spAutoFit/>
          </a:bodyPr>
          <a:lstStyle/>
          <a:p>
            <a:pPr algn="ctr"/>
            <a:r>
              <a:rPr lang="en-US" dirty="0" smtClean="0">
                <a:solidFill>
                  <a:schemeClr val="accent4"/>
                </a:solidFill>
              </a:rPr>
              <a:t>See a </a:t>
            </a:r>
            <a:br>
              <a:rPr lang="en-US" dirty="0" smtClean="0">
                <a:solidFill>
                  <a:schemeClr val="accent4"/>
                </a:solidFill>
              </a:rPr>
            </a:br>
            <a:r>
              <a:rPr lang="en-US" dirty="0" smtClean="0">
                <a:solidFill>
                  <a:schemeClr val="accent4"/>
                </a:solidFill>
              </a:rPr>
              <a:t>TV ad</a:t>
            </a:r>
          </a:p>
        </p:txBody>
      </p:sp>
      <p:sp>
        <p:nvSpPr>
          <p:cNvPr id="66" name="TextBox 65"/>
          <p:cNvSpPr txBox="1"/>
          <p:nvPr/>
        </p:nvSpPr>
        <p:spPr>
          <a:xfrm>
            <a:off x="3639363" y="1596028"/>
            <a:ext cx="1081632" cy="934158"/>
          </a:xfrm>
          <a:prstGeom prst="rect">
            <a:avLst/>
          </a:prstGeom>
          <a:noFill/>
        </p:spPr>
        <p:txBody>
          <a:bodyPr wrap="square" lIns="102167" tIns="51082" rIns="102167" bIns="51082" rtlCol="0">
            <a:spAutoFit/>
          </a:bodyPr>
          <a:lstStyle/>
          <a:p>
            <a:pPr algn="ctr"/>
            <a:r>
              <a:rPr lang="en-US" dirty="0" smtClean="0">
                <a:solidFill>
                  <a:schemeClr val="accent3"/>
                </a:solidFill>
              </a:rPr>
              <a:t>Get friend advise</a:t>
            </a:r>
          </a:p>
        </p:txBody>
      </p:sp>
      <p:sp>
        <p:nvSpPr>
          <p:cNvPr id="68" name="TextBox 67"/>
          <p:cNvSpPr txBox="1"/>
          <p:nvPr/>
        </p:nvSpPr>
        <p:spPr>
          <a:xfrm>
            <a:off x="4540599" y="1596022"/>
            <a:ext cx="981822" cy="657160"/>
          </a:xfrm>
          <a:prstGeom prst="rect">
            <a:avLst/>
          </a:prstGeom>
          <a:noFill/>
        </p:spPr>
        <p:txBody>
          <a:bodyPr wrap="square" lIns="102167" tIns="51082" rIns="102167" bIns="51082" rtlCol="0">
            <a:spAutoFit/>
          </a:bodyPr>
          <a:lstStyle/>
          <a:p>
            <a:pPr algn="ctr"/>
            <a:r>
              <a:rPr lang="en-US" dirty="0" smtClean="0">
                <a:solidFill>
                  <a:srgbClr val="04B5F1"/>
                </a:solidFill>
              </a:rPr>
              <a:t>Look at </a:t>
            </a:r>
            <a:br>
              <a:rPr lang="en-US" dirty="0" smtClean="0">
                <a:solidFill>
                  <a:srgbClr val="04B5F1"/>
                </a:solidFill>
              </a:rPr>
            </a:br>
            <a:r>
              <a:rPr lang="en-US" dirty="0" smtClean="0">
                <a:solidFill>
                  <a:srgbClr val="04B5F1"/>
                </a:solidFill>
              </a:rPr>
              <a:t>in store</a:t>
            </a:r>
          </a:p>
        </p:txBody>
      </p:sp>
      <p:sp>
        <p:nvSpPr>
          <p:cNvPr id="69" name="TextBox 68"/>
          <p:cNvSpPr txBox="1"/>
          <p:nvPr/>
        </p:nvSpPr>
        <p:spPr>
          <a:xfrm>
            <a:off x="5416825" y="1596023"/>
            <a:ext cx="981822" cy="1211157"/>
          </a:xfrm>
          <a:prstGeom prst="rect">
            <a:avLst/>
          </a:prstGeom>
          <a:noFill/>
        </p:spPr>
        <p:txBody>
          <a:bodyPr wrap="square" lIns="102167" tIns="51082" rIns="102167" bIns="51082" rtlCol="0">
            <a:spAutoFit/>
          </a:bodyPr>
          <a:lstStyle/>
          <a:p>
            <a:pPr algn="ctr"/>
            <a:r>
              <a:rPr lang="en-US" dirty="0" smtClean="0">
                <a:solidFill>
                  <a:srgbClr val="FFCA4D"/>
                </a:solidFill>
              </a:rPr>
              <a:t>Look for promotion</a:t>
            </a:r>
          </a:p>
        </p:txBody>
      </p:sp>
      <p:pic>
        <p:nvPicPr>
          <p:cNvPr id="17" name="Picture 16" descr="loopscolor.png"/>
          <p:cNvPicPr>
            <a:picLocks noChangeAspect="1"/>
          </p:cNvPicPr>
          <p:nvPr/>
        </p:nvPicPr>
        <p:blipFill>
          <a:blip r:embed="rId3" cstate="print"/>
          <a:stretch>
            <a:fillRect/>
          </a:stretch>
        </p:blipFill>
        <p:spPr>
          <a:xfrm>
            <a:off x="1654674" y="2169168"/>
            <a:ext cx="5926044" cy="275781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89263748"/>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The </a:t>
            </a:r>
            <a:r>
              <a:rPr lang="en-US" dirty="0"/>
              <a:t>Zero</a:t>
            </a:r>
            <a:r>
              <a:rPr lang="en-US" b="0" dirty="0" smtClean="0"/>
              <a:t> Moment of Truth</a:t>
            </a:r>
            <a:endParaRPr lang="en-US" b="0" dirty="0"/>
          </a:p>
        </p:txBody>
      </p:sp>
      <p:sp>
        <p:nvSpPr>
          <p:cNvPr id="3" name="Slide Number Placeholder 2"/>
          <p:cNvSpPr>
            <a:spLocks noGrp="1"/>
          </p:cNvSpPr>
          <p:nvPr>
            <p:ph type="sldNum" sz="quarter" idx="10"/>
          </p:nvPr>
        </p:nvSpPr>
        <p:spPr/>
        <p:txBody>
          <a:bodyPr/>
          <a:lstStyle/>
          <a:p>
            <a:fld id="{E0D3632C-CC20-45BB-95E2-257CAA2A0A42}" type="slidenum">
              <a:rPr>
                <a:solidFill>
                  <a:srgbClr val="7D7D7D"/>
                </a:solidFill>
              </a:rPr>
              <a:pPr/>
              <a:t>65</a:t>
            </a:fld>
            <a:endParaRPr dirty="0">
              <a:solidFill>
                <a:srgbClr val="7D7D7D"/>
              </a:solidFill>
            </a:endParaRPr>
          </a:p>
        </p:txBody>
      </p:sp>
      <p:cxnSp>
        <p:nvCxnSpPr>
          <p:cNvPr id="15" name="Straight Connector 14"/>
          <p:cNvCxnSpPr/>
          <p:nvPr/>
        </p:nvCxnSpPr>
        <p:spPr bwMode="auto">
          <a:xfrm>
            <a:off x="1777041" y="4120744"/>
            <a:ext cx="5798744" cy="3594"/>
          </a:xfrm>
          <a:prstGeom prst="line">
            <a:avLst/>
          </a:prstGeom>
          <a:noFill/>
          <a:ln w="12700" cap="flat" cmpd="sng" algn="ctr">
            <a:solidFill>
              <a:schemeClr val="bg2"/>
            </a:solidFill>
            <a:prstDash val="dash"/>
            <a:round/>
            <a:headEnd type="none" w="med" len="med"/>
            <a:tailEnd type="none" w="med" len="med"/>
          </a:ln>
          <a:effectLst/>
        </p:spPr>
      </p:cxnSp>
      <p:sp>
        <p:nvSpPr>
          <p:cNvPr id="27" name="Teardrop 26"/>
          <p:cNvSpPr/>
          <p:nvPr/>
        </p:nvSpPr>
        <p:spPr bwMode="auto">
          <a:xfrm rot="8100000">
            <a:off x="5275739" y="2533663"/>
            <a:ext cx="1297140" cy="1297140"/>
          </a:xfrm>
          <a:prstGeom prst="teardrop">
            <a:avLst/>
          </a:prstGeom>
          <a:solidFill>
            <a:schemeClr val="bg1"/>
          </a:solidFill>
          <a:ln w="9525" cap="flat" cmpd="sng" algn="ctr">
            <a:noFill/>
            <a:prstDash val="solid"/>
            <a:round/>
            <a:headEnd type="none" w="med" len="med"/>
            <a:tailEnd type="none" w="med" len="med"/>
          </a:ln>
          <a:effectLst>
            <a:outerShdw blurRad="254000" sx="102000" sy="102000" algn="ctr" rotWithShape="0">
              <a:prstClr val="black">
                <a:alpha val="23000"/>
              </a:prstClr>
            </a:outerShdw>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p>
        </p:txBody>
      </p:sp>
      <p:sp>
        <p:nvSpPr>
          <p:cNvPr id="5" name="Oval 4"/>
          <p:cNvSpPr/>
          <p:nvPr/>
        </p:nvSpPr>
        <p:spPr bwMode="auto">
          <a:xfrm>
            <a:off x="5738134" y="3914494"/>
            <a:ext cx="372387" cy="372387"/>
          </a:xfrm>
          <a:prstGeom prst="ellipse">
            <a:avLst/>
          </a:prstGeom>
          <a:solidFill>
            <a:schemeClr val="bg1"/>
          </a:solidFill>
          <a:ln w="57150" cap="flat" cmpd="sng" algn="ctr">
            <a:solidFill>
              <a:schemeClr val="bg2"/>
            </a:solidFill>
            <a:prstDash val="solid"/>
            <a:round/>
            <a:headEnd type="none" w="med" len="med"/>
            <a:tailEnd type="none" w="med" len="med"/>
          </a:ln>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p>
        </p:txBody>
      </p:sp>
      <p:sp>
        <p:nvSpPr>
          <p:cNvPr id="12" name="Oval 11"/>
          <p:cNvSpPr/>
          <p:nvPr/>
        </p:nvSpPr>
        <p:spPr bwMode="auto">
          <a:xfrm>
            <a:off x="5798450" y="3977508"/>
            <a:ext cx="251719" cy="251719"/>
          </a:xfrm>
          <a:prstGeom prst="ellipse">
            <a:avLst/>
          </a:prstGeom>
          <a:solidFill>
            <a:schemeClr val="bg2"/>
          </a:solidFill>
          <a:ln w="57150" cap="flat" cmpd="sng" algn="ctr">
            <a:noFill/>
            <a:prstDash val="solid"/>
            <a:round/>
            <a:headEnd type="none" w="med" len="med"/>
            <a:tailEnd type="none" w="med" len="med"/>
          </a:ln>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p>
        </p:txBody>
      </p:sp>
      <p:sp>
        <p:nvSpPr>
          <p:cNvPr id="24" name="Content Placeholder 22"/>
          <p:cNvSpPr txBox="1">
            <a:spLocks/>
          </p:cNvSpPr>
          <p:nvPr/>
        </p:nvSpPr>
        <p:spPr bwMode="auto">
          <a:xfrm>
            <a:off x="5363296" y="4354761"/>
            <a:ext cx="1122026" cy="283210"/>
          </a:xfrm>
          <a:prstGeom prst="rect">
            <a:avLst/>
          </a:prstGeom>
          <a:noFill/>
          <a:ln w="9525">
            <a:noFill/>
            <a:miter lim="800000"/>
            <a:headEnd/>
            <a:tailEnd/>
          </a:ln>
          <a:effectLst/>
        </p:spPr>
        <p:txBody>
          <a:bodyPr vert="horz" wrap="square" lIns="91222" tIns="45612" rIns="91222" bIns="45612" numCol="1" anchor="t" anchorCtr="0" compatLnSpc="1">
            <a:prstTxWarp prst="textNoShape">
              <a:avLst/>
            </a:prstTxWarp>
          </a:bodyPr>
          <a:lstStyle/>
          <a:p>
            <a:pPr algn="ctr" defTabSz="912203">
              <a:lnSpc>
                <a:spcPct val="95000"/>
              </a:lnSpc>
              <a:spcBef>
                <a:spcPct val="100000"/>
              </a:spcBef>
              <a:spcAft>
                <a:spcPct val="5000"/>
              </a:spcAft>
              <a:defRPr/>
            </a:pPr>
            <a:r>
              <a:rPr lang="en-US" sz="1500" kern="0" dirty="0">
                <a:solidFill>
                  <a:srgbClr val="7D7D7D"/>
                </a:solidFill>
                <a:latin typeface="Arial"/>
              </a:rPr>
              <a:t>First Moment of Truth</a:t>
            </a:r>
          </a:p>
        </p:txBody>
      </p:sp>
      <p:sp>
        <p:nvSpPr>
          <p:cNvPr id="28" name="Teardrop 27"/>
          <p:cNvSpPr/>
          <p:nvPr/>
        </p:nvSpPr>
        <p:spPr bwMode="auto">
          <a:xfrm rot="8100000">
            <a:off x="6924675" y="2533663"/>
            <a:ext cx="1297140" cy="1297140"/>
          </a:xfrm>
          <a:prstGeom prst="teardrop">
            <a:avLst/>
          </a:prstGeom>
          <a:solidFill>
            <a:schemeClr val="bg1"/>
          </a:solidFill>
          <a:ln w="9525" cap="flat" cmpd="sng" algn="ctr">
            <a:noFill/>
            <a:prstDash val="solid"/>
            <a:round/>
            <a:headEnd type="none" w="med" len="med"/>
            <a:tailEnd type="none" w="med" len="med"/>
          </a:ln>
          <a:effectLst>
            <a:outerShdw blurRad="254000" sx="102000" sy="102000" algn="ctr" rotWithShape="0">
              <a:prstClr val="black">
                <a:alpha val="23000"/>
              </a:prstClr>
            </a:outerShdw>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p>
        </p:txBody>
      </p:sp>
      <p:sp>
        <p:nvSpPr>
          <p:cNvPr id="21" name="Oval 20"/>
          <p:cNvSpPr/>
          <p:nvPr/>
        </p:nvSpPr>
        <p:spPr bwMode="auto">
          <a:xfrm>
            <a:off x="7386291" y="3914493"/>
            <a:ext cx="372387" cy="372387"/>
          </a:xfrm>
          <a:prstGeom prst="ellipse">
            <a:avLst/>
          </a:prstGeom>
          <a:solidFill>
            <a:schemeClr val="bg1"/>
          </a:solidFill>
          <a:ln w="57150" cap="flat" cmpd="sng" algn="ctr">
            <a:solidFill>
              <a:schemeClr val="bg2"/>
            </a:solidFill>
            <a:prstDash val="solid"/>
            <a:round/>
            <a:headEnd type="none" w="med" len="med"/>
            <a:tailEnd type="none" w="med" len="med"/>
          </a:ln>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p>
        </p:txBody>
      </p:sp>
      <p:sp>
        <p:nvSpPr>
          <p:cNvPr id="22" name="Oval 21"/>
          <p:cNvSpPr/>
          <p:nvPr/>
        </p:nvSpPr>
        <p:spPr bwMode="auto">
          <a:xfrm>
            <a:off x="7448398" y="3977504"/>
            <a:ext cx="251719" cy="251719"/>
          </a:xfrm>
          <a:prstGeom prst="ellipse">
            <a:avLst/>
          </a:prstGeom>
          <a:solidFill>
            <a:schemeClr val="bg2"/>
          </a:solidFill>
          <a:ln w="57150" cap="flat" cmpd="sng" algn="ctr">
            <a:noFill/>
            <a:prstDash val="solid"/>
            <a:round/>
            <a:headEnd type="none" w="med" len="med"/>
            <a:tailEnd type="none" w="med" len="med"/>
          </a:ln>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p>
        </p:txBody>
      </p:sp>
      <p:sp>
        <p:nvSpPr>
          <p:cNvPr id="25" name="Content Placeholder 22"/>
          <p:cNvSpPr txBox="1">
            <a:spLocks/>
          </p:cNvSpPr>
          <p:nvPr/>
        </p:nvSpPr>
        <p:spPr bwMode="auto">
          <a:xfrm>
            <a:off x="7012230" y="4354761"/>
            <a:ext cx="1122026" cy="283210"/>
          </a:xfrm>
          <a:prstGeom prst="rect">
            <a:avLst/>
          </a:prstGeom>
          <a:noFill/>
          <a:ln w="9525">
            <a:noFill/>
            <a:miter lim="800000"/>
            <a:headEnd/>
            <a:tailEnd/>
          </a:ln>
          <a:effectLst/>
        </p:spPr>
        <p:txBody>
          <a:bodyPr vert="horz" wrap="square" lIns="91222" tIns="45612" rIns="91222" bIns="45612" numCol="1" anchor="t" anchorCtr="0" compatLnSpc="1">
            <a:prstTxWarp prst="textNoShape">
              <a:avLst/>
            </a:prstTxWarp>
          </a:bodyPr>
          <a:lstStyle/>
          <a:p>
            <a:pPr algn="ctr" defTabSz="912203">
              <a:lnSpc>
                <a:spcPct val="95000"/>
              </a:lnSpc>
              <a:spcBef>
                <a:spcPct val="100000"/>
              </a:spcBef>
              <a:spcAft>
                <a:spcPct val="5000"/>
              </a:spcAft>
              <a:defRPr/>
            </a:pPr>
            <a:r>
              <a:rPr lang="en-US" sz="1500" kern="0" dirty="0">
                <a:solidFill>
                  <a:srgbClr val="7D7D7D"/>
                </a:solidFill>
                <a:latin typeface="Arial"/>
              </a:rPr>
              <a:t>Second Moment of Truth</a:t>
            </a:r>
          </a:p>
        </p:txBody>
      </p:sp>
      <p:sp>
        <p:nvSpPr>
          <p:cNvPr id="1046" name="Freeform 22"/>
          <p:cNvSpPr>
            <a:spLocks noEditPoints="1"/>
          </p:cNvSpPr>
          <p:nvPr/>
        </p:nvSpPr>
        <p:spPr bwMode="auto">
          <a:xfrm>
            <a:off x="7256791" y="2888755"/>
            <a:ext cx="625419" cy="592000"/>
          </a:xfrm>
          <a:custGeom>
            <a:avLst/>
            <a:gdLst/>
            <a:ahLst/>
            <a:cxnLst>
              <a:cxn ang="0">
                <a:pos x="219" y="107"/>
              </a:cxn>
              <a:cxn ang="0">
                <a:pos x="198" y="86"/>
              </a:cxn>
              <a:cxn ang="0">
                <a:pos x="197" y="85"/>
              </a:cxn>
              <a:cxn ang="0">
                <a:pos x="111" y="0"/>
              </a:cxn>
              <a:cxn ang="0">
                <a:pos x="68" y="43"/>
              </a:cxn>
              <a:cxn ang="0">
                <a:pos x="68" y="31"/>
              </a:cxn>
              <a:cxn ang="0">
                <a:pos x="60" y="23"/>
              </a:cxn>
              <a:cxn ang="0">
                <a:pos x="44" y="23"/>
              </a:cxn>
              <a:cxn ang="0">
                <a:pos x="36" y="31"/>
              </a:cxn>
              <a:cxn ang="0">
                <a:pos x="36" y="75"/>
              </a:cxn>
              <a:cxn ang="0">
                <a:pos x="24" y="86"/>
              </a:cxn>
              <a:cxn ang="0">
                <a:pos x="24" y="86"/>
              </a:cxn>
              <a:cxn ang="0">
                <a:pos x="3" y="107"/>
              </a:cxn>
              <a:cxn ang="0">
                <a:pos x="5" y="120"/>
              </a:cxn>
              <a:cxn ang="0">
                <a:pos x="9" y="124"/>
              </a:cxn>
              <a:cxn ang="0">
                <a:pos x="22" y="126"/>
              </a:cxn>
              <a:cxn ang="0">
                <a:pos x="32" y="116"/>
              </a:cxn>
              <a:cxn ang="0">
                <a:pos x="32" y="210"/>
              </a:cxn>
              <a:cxn ang="0">
                <a:pos x="92" y="210"/>
              </a:cxn>
              <a:cxn ang="0">
                <a:pos x="92" y="156"/>
              </a:cxn>
              <a:cxn ang="0">
                <a:pos x="94" y="155"/>
              </a:cxn>
              <a:cxn ang="0">
                <a:pos x="129" y="155"/>
              </a:cxn>
              <a:cxn ang="0">
                <a:pos x="131" y="156"/>
              </a:cxn>
              <a:cxn ang="0">
                <a:pos x="131" y="210"/>
              </a:cxn>
              <a:cxn ang="0">
                <a:pos x="191" y="210"/>
              </a:cxn>
              <a:cxn ang="0">
                <a:pos x="191" y="116"/>
              </a:cxn>
              <a:cxn ang="0">
                <a:pos x="200" y="126"/>
              </a:cxn>
              <a:cxn ang="0">
                <a:pos x="214" y="124"/>
              </a:cxn>
              <a:cxn ang="0">
                <a:pos x="218" y="120"/>
              </a:cxn>
              <a:cxn ang="0">
                <a:pos x="219" y="107"/>
              </a:cxn>
              <a:cxn ang="0">
                <a:pos x="143" y="200"/>
              </a:cxn>
              <a:cxn ang="0">
                <a:pos x="143" y="156"/>
              </a:cxn>
              <a:cxn ang="0">
                <a:pos x="129" y="145"/>
              </a:cxn>
              <a:cxn ang="0">
                <a:pos x="94" y="145"/>
              </a:cxn>
              <a:cxn ang="0">
                <a:pos x="80" y="156"/>
              </a:cxn>
              <a:cxn ang="0">
                <a:pos x="80" y="200"/>
              </a:cxn>
              <a:cxn ang="0">
                <a:pos x="44" y="200"/>
              </a:cxn>
              <a:cxn ang="0">
                <a:pos x="44" y="105"/>
              </a:cxn>
              <a:cxn ang="0">
                <a:pos x="111" y="37"/>
              </a:cxn>
              <a:cxn ang="0">
                <a:pos x="179" y="105"/>
              </a:cxn>
              <a:cxn ang="0">
                <a:pos x="179" y="200"/>
              </a:cxn>
              <a:cxn ang="0">
                <a:pos x="143" y="200"/>
              </a:cxn>
            </a:cxnLst>
            <a:rect l="0" t="0" r="r" b="b"/>
            <a:pathLst>
              <a:path w="222" h="210">
                <a:moveTo>
                  <a:pt x="219" y="107"/>
                </a:moveTo>
                <a:cubicBezTo>
                  <a:pt x="198" y="86"/>
                  <a:pt x="198" y="86"/>
                  <a:pt x="198" y="86"/>
                </a:cubicBezTo>
                <a:cubicBezTo>
                  <a:pt x="198" y="86"/>
                  <a:pt x="197" y="85"/>
                  <a:pt x="197" y="85"/>
                </a:cubicBezTo>
                <a:cubicBezTo>
                  <a:pt x="111" y="0"/>
                  <a:pt x="111" y="0"/>
                  <a:pt x="111" y="0"/>
                </a:cubicBezTo>
                <a:cubicBezTo>
                  <a:pt x="68" y="43"/>
                  <a:pt x="68" y="43"/>
                  <a:pt x="68" y="43"/>
                </a:cubicBezTo>
                <a:cubicBezTo>
                  <a:pt x="68" y="31"/>
                  <a:pt x="68" y="31"/>
                  <a:pt x="68" y="31"/>
                </a:cubicBezTo>
                <a:cubicBezTo>
                  <a:pt x="68" y="26"/>
                  <a:pt x="64" y="23"/>
                  <a:pt x="60" y="23"/>
                </a:cubicBezTo>
                <a:cubicBezTo>
                  <a:pt x="44" y="23"/>
                  <a:pt x="44" y="23"/>
                  <a:pt x="44" y="23"/>
                </a:cubicBezTo>
                <a:cubicBezTo>
                  <a:pt x="39" y="23"/>
                  <a:pt x="36" y="26"/>
                  <a:pt x="36" y="31"/>
                </a:cubicBezTo>
                <a:cubicBezTo>
                  <a:pt x="36" y="75"/>
                  <a:pt x="36" y="75"/>
                  <a:pt x="36" y="75"/>
                </a:cubicBezTo>
                <a:cubicBezTo>
                  <a:pt x="24" y="86"/>
                  <a:pt x="24" y="86"/>
                  <a:pt x="24" y="86"/>
                </a:cubicBezTo>
                <a:cubicBezTo>
                  <a:pt x="24" y="86"/>
                  <a:pt x="24" y="86"/>
                  <a:pt x="24" y="86"/>
                </a:cubicBezTo>
                <a:cubicBezTo>
                  <a:pt x="3" y="107"/>
                  <a:pt x="3" y="107"/>
                  <a:pt x="3" y="107"/>
                </a:cubicBezTo>
                <a:cubicBezTo>
                  <a:pt x="0" y="110"/>
                  <a:pt x="1" y="116"/>
                  <a:pt x="5" y="120"/>
                </a:cubicBezTo>
                <a:cubicBezTo>
                  <a:pt x="9" y="124"/>
                  <a:pt x="9" y="124"/>
                  <a:pt x="9" y="124"/>
                </a:cubicBezTo>
                <a:cubicBezTo>
                  <a:pt x="13" y="128"/>
                  <a:pt x="19" y="129"/>
                  <a:pt x="22" y="126"/>
                </a:cubicBezTo>
                <a:cubicBezTo>
                  <a:pt x="32" y="116"/>
                  <a:pt x="32" y="116"/>
                  <a:pt x="32" y="116"/>
                </a:cubicBezTo>
                <a:cubicBezTo>
                  <a:pt x="32" y="210"/>
                  <a:pt x="32" y="210"/>
                  <a:pt x="32" y="210"/>
                </a:cubicBezTo>
                <a:cubicBezTo>
                  <a:pt x="92" y="210"/>
                  <a:pt x="92" y="210"/>
                  <a:pt x="92" y="210"/>
                </a:cubicBezTo>
                <a:cubicBezTo>
                  <a:pt x="92" y="156"/>
                  <a:pt x="92" y="156"/>
                  <a:pt x="92" y="156"/>
                </a:cubicBezTo>
                <a:cubicBezTo>
                  <a:pt x="92" y="155"/>
                  <a:pt x="93" y="155"/>
                  <a:pt x="94" y="155"/>
                </a:cubicBezTo>
                <a:cubicBezTo>
                  <a:pt x="129" y="155"/>
                  <a:pt x="129" y="155"/>
                  <a:pt x="129" y="155"/>
                </a:cubicBezTo>
                <a:cubicBezTo>
                  <a:pt x="130" y="155"/>
                  <a:pt x="131" y="155"/>
                  <a:pt x="131" y="156"/>
                </a:cubicBezTo>
                <a:cubicBezTo>
                  <a:pt x="131" y="210"/>
                  <a:pt x="131" y="210"/>
                  <a:pt x="131" y="210"/>
                </a:cubicBezTo>
                <a:cubicBezTo>
                  <a:pt x="191" y="210"/>
                  <a:pt x="191" y="210"/>
                  <a:pt x="191" y="210"/>
                </a:cubicBezTo>
                <a:cubicBezTo>
                  <a:pt x="191" y="116"/>
                  <a:pt x="191" y="116"/>
                  <a:pt x="191" y="116"/>
                </a:cubicBezTo>
                <a:cubicBezTo>
                  <a:pt x="200" y="126"/>
                  <a:pt x="200" y="126"/>
                  <a:pt x="200" y="126"/>
                </a:cubicBezTo>
                <a:cubicBezTo>
                  <a:pt x="204" y="129"/>
                  <a:pt x="209" y="128"/>
                  <a:pt x="214" y="124"/>
                </a:cubicBezTo>
                <a:cubicBezTo>
                  <a:pt x="218" y="120"/>
                  <a:pt x="218" y="120"/>
                  <a:pt x="218" y="120"/>
                </a:cubicBezTo>
                <a:cubicBezTo>
                  <a:pt x="222" y="116"/>
                  <a:pt x="222" y="110"/>
                  <a:pt x="219" y="107"/>
                </a:cubicBezTo>
                <a:close/>
                <a:moveTo>
                  <a:pt x="143" y="200"/>
                </a:moveTo>
                <a:cubicBezTo>
                  <a:pt x="143" y="156"/>
                  <a:pt x="143" y="156"/>
                  <a:pt x="143" y="156"/>
                </a:cubicBezTo>
                <a:cubicBezTo>
                  <a:pt x="143" y="150"/>
                  <a:pt x="137" y="145"/>
                  <a:pt x="129" y="145"/>
                </a:cubicBezTo>
                <a:cubicBezTo>
                  <a:pt x="94" y="145"/>
                  <a:pt x="94" y="145"/>
                  <a:pt x="94" y="145"/>
                </a:cubicBezTo>
                <a:cubicBezTo>
                  <a:pt x="86" y="145"/>
                  <a:pt x="80" y="150"/>
                  <a:pt x="80" y="156"/>
                </a:cubicBezTo>
                <a:cubicBezTo>
                  <a:pt x="80" y="200"/>
                  <a:pt x="80" y="200"/>
                  <a:pt x="80" y="200"/>
                </a:cubicBezTo>
                <a:cubicBezTo>
                  <a:pt x="44" y="200"/>
                  <a:pt x="44" y="200"/>
                  <a:pt x="44" y="200"/>
                </a:cubicBezTo>
                <a:cubicBezTo>
                  <a:pt x="44" y="105"/>
                  <a:pt x="44" y="105"/>
                  <a:pt x="44" y="105"/>
                </a:cubicBezTo>
                <a:cubicBezTo>
                  <a:pt x="111" y="37"/>
                  <a:pt x="111" y="37"/>
                  <a:pt x="111" y="37"/>
                </a:cubicBezTo>
                <a:cubicBezTo>
                  <a:pt x="179" y="105"/>
                  <a:pt x="179" y="105"/>
                  <a:pt x="179" y="105"/>
                </a:cubicBezTo>
                <a:cubicBezTo>
                  <a:pt x="179" y="200"/>
                  <a:pt x="179" y="200"/>
                  <a:pt x="179" y="200"/>
                </a:cubicBezTo>
                <a:lnTo>
                  <a:pt x="143" y="200"/>
                </a:lnTo>
                <a:close/>
              </a:path>
            </a:pathLst>
          </a:custGeom>
          <a:solidFill>
            <a:schemeClr val="bg2"/>
          </a:solidFill>
          <a:ln w="9525">
            <a:noFill/>
            <a:round/>
            <a:headEnd/>
            <a:tailEnd/>
          </a:ln>
        </p:spPr>
        <p:txBody>
          <a:bodyPr vert="horz" wrap="square" lIns="91222" tIns="45612" rIns="91222" bIns="45612" numCol="1" anchor="t" anchorCtr="0" compatLnSpc="1">
            <a:prstTxWarp prst="textNoShape">
              <a:avLst/>
            </a:prstTxWarp>
          </a:bodyPr>
          <a:lstStyle/>
          <a:p>
            <a:pPr>
              <a:lnSpc>
                <a:spcPct val="90000"/>
              </a:lnSpc>
            </a:pPr>
            <a:endParaRPr lang="en-US" sz="1500" dirty="0"/>
          </a:p>
        </p:txBody>
      </p:sp>
      <p:sp>
        <p:nvSpPr>
          <p:cNvPr id="1047" name="Freeform 23"/>
          <p:cNvSpPr>
            <a:spLocks noEditPoints="1"/>
          </p:cNvSpPr>
          <p:nvPr/>
        </p:nvSpPr>
        <p:spPr bwMode="auto">
          <a:xfrm>
            <a:off x="7501450" y="3105980"/>
            <a:ext cx="138452" cy="138452"/>
          </a:xfrm>
          <a:custGeom>
            <a:avLst/>
            <a:gdLst/>
            <a:ahLst/>
            <a:cxnLst>
              <a:cxn ang="0">
                <a:pos x="12" y="49"/>
              </a:cxn>
              <a:cxn ang="0">
                <a:pos x="0" y="37"/>
              </a:cxn>
              <a:cxn ang="0">
                <a:pos x="0" y="37"/>
              </a:cxn>
              <a:cxn ang="0">
                <a:pos x="0" y="12"/>
              </a:cxn>
              <a:cxn ang="0">
                <a:pos x="12" y="0"/>
              </a:cxn>
              <a:cxn ang="0">
                <a:pos x="12" y="0"/>
              </a:cxn>
              <a:cxn ang="0">
                <a:pos x="37" y="0"/>
              </a:cxn>
              <a:cxn ang="0">
                <a:pos x="49" y="12"/>
              </a:cxn>
              <a:cxn ang="0">
                <a:pos x="49" y="12"/>
              </a:cxn>
              <a:cxn ang="0">
                <a:pos x="49" y="37"/>
              </a:cxn>
              <a:cxn ang="0">
                <a:pos x="37" y="49"/>
              </a:cxn>
              <a:cxn ang="0">
                <a:pos x="37" y="49"/>
              </a:cxn>
              <a:cxn ang="0">
                <a:pos x="12" y="49"/>
              </a:cxn>
              <a:cxn ang="0">
                <a:pos x="8" y="12"/>
              </a:cxn>
              <a:cxn ang="0">
                <a:pos x="8" y="37"/>
              </a:cxn>
              <a:cxn ang="0">
                <a:pos x="12" y="41"/>
              </a:cxn>
              <a:cxn ang="0">
                <a:pos x="12" y="41"/>
              </a:cxn>
              <a:cxn ang="0">
                <a:pos x="37" y="41"/>
              </a:cxn>
              <a:cxn ang="0">
                <a:pos x="41" y="37"/>
              </a:cxn>
              <a:cxn ang="0">
                <a:pos x="41" y="37"/>
              </a:cxn>
              <a:cxn ang="0">
                <a:pos x="41" y="12"/>
              </a:cxn>
              <a:cxn ang="0">
                <a:pos x="37" y="8"/>
              </a:cxn>
              <a:cxn ang="0">
                <a:pos x="37" y="8"/>
              </a:cxn>
              <a:cxn ang="0">
                <a:pos x="12" y="8"/>
              </a:cxn>
              <a:cxn ang="0">
                <a:pos x="8" y="12"/>
              </a:cxn>
            </a:cxnLst>
            <a:rect l="0" t="0" r="r" b="b"/>
            <a:pathLst>
              <a:path w="49" h="49">
                <a:moveTo>
                  <a:pt x="12" y="49"/>
                </a:moveTo>
                <a:cubicBezTo>
                  <a:pt x="5" y="49"/>
                  <a:pt x="0" y="44"/>
                  <a:pt x="0" y="37"/>
                </a:cubicBezTo>
                <a:cubicBezTo>
                  <a:pt x="0" y="37"/>
                  <a:pt x="0" y="37"/>
                  <a:pt x="0" y="37"/>
                </a:cubicBezTo>
                <a:cubicBezTo>
                  <a:pt x="0" y="12"/>
                  <a:pt x="0" y="12"/>
                  <a:pt x="0" y="12"/>
                </a:cubicBezTo>
                <a:cubicBezTo>
                  <a:pt x="0" y="5"/>
                  <a:pt x="5" y="0"/>
                  <a:pt x="12" y="0"/>
                </a:cubicBezTo>
                <a:cubicBezTo>
                  <a:pt x="12" y="0"/>
                  <a:pt x="12" y="0"/>
                  <a:pt x="12" y="0"/>
                </a:cubicBezTo>
                <a:cubicBezTo>
                  <a:pt x="37" y="0"/>
                  <a:pt x="37" y="0"/>
                  <a:pt x="37" y="0"/>
                </a:cubicBezTo>
                <a:cubicBezTo>
                  <a:pt x="44" y="0"/>
                  <a:pt x="49" y="5"/>
                  <a:pt x="49" y="12"/>
                </a:cubicBezTo>
                <a:cubicBezTo>
                  <a:pt x="49" y="12"/>
                  <a:pt x="49" y="12"/>
                  <a:pt x="49" y="12"/>
                </a:cubicBezTo>
                <a:cubicBezTo>
                  <a:pt x="49" y="37"/>
                  <a:pt x="49" y="37"/>
                  <a:pt x="49" y="37"/>
                </a:cubicBezTo>
                <a:cubicBezTo>
                  <a:pt x="49" y="44"/>
                  <a:pt x="44" y="49"/>
                  <a:pt x="37" y="49"/>
                </a:cubicBezTo>
                <a:cubicBezTo>
                  <a:pt x="37" y="49"/>
                  <a:pt x="37" y="49"/>
                  <a:pt x="37" y="49"/>
                </a:cubicBezTo>
                <a:cubicBezTo>
                  <a:pt x="12" y="49"/>
                  <a:pt x="12" y="49"/>
                  <a:pt x="12" y="49"/>
                </a:cubicBezTo>
                <a:close/>
                <a:moveTo>
                  <a:pt x="8" y="12"/>
                </a:moveTo>
                <a:cubicBezTo>
                  <a:pt x="8" y="37"/>
                  <a:pt x="8" y="37"/>
                  <a:pt x="8" y="37"/>
                </a:cubicBezTo>
                <a:cubicBezTo>
                  <a:pt x="8" y="39"/>
                  <a:pt x="10" y="41"/>
                  <a:pt x="12" y="41"/>
                </a:cubicBezTo>
                <a:cubicBezTo>
                  <a:pt x="12" y="41"/>
                  <a:pt x="12" y="41"/>
                  <a:pt x="12" y="41"/>
                </a:cubicBezTo>
                <a:cubicBezTo>
                  <a:pt x="37" y="41"/>
                  <a:pt x="37" y="41"/>
                  <a:pt x="37" y="41"/>
                </a:cubicBezTo>
                <a:cubicBezTo>
                  <a:pt x="39" y="41"/>
                  <a:pt x="41" y="39"/>
                  <a:pt x="41" y="37"/>
                </a:cubicBezTo>
                <a:cubicBezTo>
                  <a:pt x="41" y="37"/>
                  <a:pt x="41" y="37"/>
                  <a:pt x="41" y="37"/>
                </a:cubicBezTo>
                <a:cubicBezTo>
                  <a:pt x="41" y="12"/>
                  <a:pt x="41" y="12"/>
                  <a:pt x="41" y="12"/>
                </a:cubicBezTo>
                <a:cubicBezTo>
                  <a:pt x="41" y="9"/>
                  <a:pt x="39" y="8"/>
                  <a:pt x="37" y="8"/>
                </a:cubicBezTo>
                <a:cubicBezTo>
                  <a:pt x="37" y="8"/>
                  <a:pt x="37" y="8"/>
                  <a:pt x="37" y="8"/>
                </a:cubicBezTo>
                <a:cubicBezTo>
                  <a:pt x="12" y="8"/>
                  <a:pt x="12" y="8"/>
                  <a:pt x="12" y="8"/>
                </a:cubicBezTo>
                <a:cubicBezTo>
                  <a:pt x="10" y="8"/>
                  <a:pt x="8" y="9"/>
                  <a:pt x="8" y="12"/>
                </a:cubicBezTo>
                <a:close/>
              </a:path>
            </a:pathLst>
          </a:custGeom>
          <a:solidFill>
            <a:schemeClr val="bg2"/>
          </a:solidFill>
          <a:ln w="9525">
            <a:noFill/>
            <a:round/>
            <a:headEnd/>
            <a:tailEnd/>
          </a:ln>
        </p:spPr>
        <p:txBody>
          <a:bodyPr vert="horz" wrap="square" lIns="91222" tIns="45612" rIns="91222" bIns="45612" numCol="1" anchor="t" anchorCtr="0" compatLnSpc="1">
            <a:prstTxWarp prst="textNoShape">
              <a:avLst/>
            </a:prstTxWarp>
          </a:bodyPr>
          <a:lstStyle/>
          <a:p>
            <a:pPr>
              <a:lnSpc>
                <a:spcPct val="90000"/>
              </a:lnSpc>
            </a:pPr>
            <a:endParaRPr lang="en-US" sz="1500" dirty="0"/>
          </a:p>
        </p:txBody>
      </p:sp>
      <p:pic>
        <p:nvPicPr>
          <p:cNvPr id="68" name="Content Placeholder 67" descr="zmot logo.png"/>
          <p:cNvPicPr>
            <a:picLocks noGrp="1" noChangeAspect="1"/>
          </p:cNvPicPr>
          <p:nvPr>
            <p:ph idx="1"/>
          </p:nvPr>
        </p:nvPicPr>
        <p:blipFill>
          <a:blip r:embed="rId3" cstate="print"/>
          <a:stretch>
            <a:fillRect/>
          </a:stretch>
        </p:blipFill>
        <p:spPr>
          <a:xfrm>
            <a:off x="3091037" y="4438652"/>
            <a:ext cx="1495269" cy="542925"/>
          </a:xfrm>
        </p:spPr>
      </p:pic>
      <p:sp>
        <p:nvSpPr>
          <p:cNvPr id="40" name="Teardrop 39"/>
          <p:cNvSpPr/>
          <p:nvPr/>
        </p:nvSpPr>
        <p:spPr bwMode="auto">
          <a:xfrm rot="8100000">
            <a:off x="1147102" y="2533661"/>
            <a:ext cx="1297140" cy="1297140"/>
          </a:xfrm>
          <a:prstGeom prst="teardrop">
            <a:avLst/>
          </a:prstGeom>
          <a:solidFill>
            <a:schemeClr val="bg1"/>
          </a:solidFill>
          <a:ln w="9525" cap="flat" cmpd="sng" algn="ctr">
            <a:noFill/>
            <a:prstDash val="solid"/>
            <a:round/>
            <a:headEnd type="none" w="med" len="med"/>
            <a:tailEnd type="none" w="med" len="med"/>
          </a:ln>
          <a:effectLst>
            <a:outerShdw blurRad="254000" sx="102000" sy="102000" algn="ctr" rotWithShape="0">
              <a:prstClr val="black">
                <a:alpha val="23000"/>
              </a:prstClr>
            </a:outerShdw>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p>
        </p:txBody>
      </p:sp>
      <p:sp>
        <p:nvSpPr>
          <p:cNvPr id="41" name="Content Placeholder 22"/>
          <p:cNvSpPr txBox="1">
            <a:spLocks/>
          </p:cNvSpPr>
          <p:nvPr/>
        </p:nvSpPr>
        <p:spPr bwMode="auto">
          <a:xfrm>
            <a:off x="1235671" y="4354761"/>
            <a:ext cx="1122026" cy="283210"/>
          </a:xfrm>
          <a:prstGeom prst="rect">
            <a:avLst/>
          </a:prstGeom>
          <a:noFill/>
          <a:ln w="9525">
            <a:noFill/>
            <a:miter lim="800000"/>
            <a:headEnd/>
            <a:tailEnd/>
          </a:ln>
          <a:effectLst/>
        </p:spPr>
        <p:txBody>
          <a:bodyPr vert="horz" wrap="square" lIns="91222" tIns="45612" rIns="91222" bIns="45612" numCol="1" anchor="t" anchorCtr="0" compatLnSpc="1">
            <a:prstTxWarp prst="textNoShape">
              <a:avLst/>
            </a:prstTxWarp>
          </a:bodyPr>
          <a:lstStyle/>
          <a:p>
            <a:pPr algn="ctr" defTabSz="912203">
              <a:lnSpc>
                <a:spcPct val="95000"/>
              </a:lnSpc>
              <a:spcBef>
                <a:spcPct val="100000"/>
              </a:spcBef>
              <a:spcAft>
                <a:spcPct val="5000"/>
              </a:spcAft>
              <a:defRPr/>
            </a:pPr>
            <a:r>
              <a:rPr lang="en-US" sz="1500" kern="0" dirty="0">
                <a:solidFill>
                  <a:srgbClr val="7D7D7D"/>
                </a:solidFill>
                <a:latin typeface="Arial"/>
              </a:rPr>
              <a:t>Stimulus</a:t>
            </a:r>
          </a:p>
        </p:txBody>
      </p:sp>
      <p:sp>
        <p:nvSpPr>
          <p:cNvPr id="43" name="Oval 42"/>
          <p:cNvSpPr/>
          <p:nvPr/>
        </p:nvSpPr>
        <p:spPr bwMode="auto">
          <a:xfrm>
            <a:off x="1603787" y="3914493"/>
            <a:ext cx="372387" cy="372387"/>
          </a:xfrm>
          <a:prstGeom prst="ellipse">
            <a:avLst/>
          </a:prstGeom>
          <a:solidFill>
            <a:schemeClr val="bg1"/>
          </a:solidFill>
          <a:ln w="57150" cap="flat" cmpd="sng" algn="ctr">
            <a:solidFill>
              <a:schemeClr val="bg2"/>
            </a:solidFill>
            <a:prstDash val="solid"/>
            <a:round/>
            <a:headEnd type="none" w="med" len="med"/>
            <a:tailEnd type="none" w="med" len="med"/>
          </a:ln>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p>
        </p:txBody>
      </p:sp>
      <p:sp>
        <p:nvSpPr>
          <p:cNvPr id="44" name="Oval 43"/>
          <p:cNvSpPr/>
          <p:nvPr/>
        </p:nvSpPr>
        <p:spPr bwMode="auto">
          <a:xfrm>
            <a:off x="1666789" y="3977504"/>
            <a:ext cx="251719" cy="251719"/>
          </a:xfrm>
          <a:prstGeom prst="ellipse">
            <a:avLst/>
          </a:prstGeom>
          <a:solidFill>
            <a:schemeClr val="bg2"/>
          </a:solidFill>
          <a:ln w="57150" cap="flat" cmpd="sng" algn="ctr">
            <a:noFill/>
            <a:prstDash val="solid"/>
            <a:round/>
            <a:headEnd type="none" w="med" len="med"/>
            <a:tailEnd type="none" w="med" len="med"/>
          </a:ln>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p>
        </p:txBody>
      </p:sp>
      <p:sp>
        <p:nvSpPr>
          <p:cNvPr id="45" name="Freeform 11"/>
          <p:cNvSpPr>
            <a:spLocks noEditPoints="1"/>
          </p:cNvSpPr>
          <p:nvPr/>
        </p:nvSpPr>
        <p:spPr bwMode="auto">
          <a:xfrm>
            <a:off x="1617495" y="2930532"/>
            <a:ext cx="359258" cy="648097"/>
          </a:xfrm>
          <a:custGeom>
            <a:avLst/>
            <a:gdLst/>
            <a:ahLst/>
            <a:cxnLst>
              <a:cxn ang="0">
                <a:pos x="16" y="177"/>
              </a:cxn>
              <a:cxn ang="0">
                <a:pos x="0" y="156"/>
              </a:cxn>
              <a:cxn ang="0">
                <a:pos x="0" y="156"/>
              </a:cxn>
              <a:cxn ang="0">
                <a:pos x="0" y="155"/>
              </a:cxn>
              <a:cxn ang="0">
                <a:pos x="39" y="73"/>
              </a:cxn>
              <a:cxn ang="0">
                <a:pos x="39" y="49"/>
              </a:cxn>
              <a:cxn ang="0">
                <a:pos x="25" y="26"/>
              </a:cxn>
              <a:cxn ang="0">
                <a:pos x="25" y="26"/>
              </a:cxn>
              <a:cxn ang="0">
                <a:pos x="51" y="0"/>
              </a:cxn>
              <a:cxn ang="0">
                <a:pos x="51" y="0"/>
              </a:cxn>
              <a:cxn ang="0">
                <a:pos x="77" y="26"/>
              </a:cxn>
              <a:cxn ang="0">
                <a:pos x="77" y="26"/>
              </a:cxn>
              <a:cxn ang="0">
                <a:pos x="63" y="49"/>
              </a:cxn>
              <a:cxn ang="0">
                <a:pos x="63" y="49"/>
              </a:cxn>
              <a:cxn ang="0">
                <a:pos x="63" y="73"/>
              </a:cxn>
              <a:cxn ang="0">
                <a:pos x="101" y="152"/>
              </a:cxn>
              <a:cxn ang="0">
                <a:pos x="102" y="152"/>
              </a:cxn>
              <a:cxn ang="0">
                <a:pos x="102" y="156"/>
              </a:cxn>
              <a:cxn ang="0">
                <a:pos x="86" y="177"/>
              </a:cxn>
              <a:cxn ang="0">
                <a:pos x="86" y="177"/>
              </a:cxn>
              <a:cxn ang="0">
                <a:pos x="51" y="184"/>
              </a:cxn>
              <a:cxn ang="0">
                <a:pos x="51" y="184"/>
              </a:cxn>
              <a:cxn ang="0">
                <a:pos x="16" y="177"/>
              </a:cxn>
              <a:cxn ang="0">
                <a:pos x="19" y="170"/>
              </a:cxn>
              <a:cxn ang="0">
                <a:pos x="51" y="176"/>
              </a:cxn>
              <a:cxn ang="0">
                <a:pos x="51" y="176"/>
              </a:cxn>
              <a:cxn ang="0">
                <a:pos x="83" y="169"/>
              </a:cxn>
              <a:cxn ang="0">
                <a:pos x="83" y="169"/>
              </a:cxn>
              <a:cxn ang="0">
                <a:pos x="94" y="157"/>
              </a:cxn>
              <a:cxn ang="0">
                <a:pos x="94" y="157"/>
              </a:cxn>
              <a:cxn ang="0">
                <a:pos x="55" y="75"/>
              </a:cxn>
              <a:cxn ang="0">
                <a:pos x="55" y="44"/>
              </a:cxn>
              <a:cxn ang="0">
                <a:pos x="58" y="43"/>
              </a:cxn>
              <a:cxn ang="0">
                <a:pos x="69" y="26"/>
              </a:cxn>
              <a:cxn ang="0">
                <a:pos x="69" y="26"/>
              </a:cxn>
              <a:cxn ang="0">
                <a:pos x="51" y="8"/>
              </a:cxn>
              <a:cxn ang="0">
                <a:pos x="51" y="8"/>
              </a:cxn>
              <a:cxn ang="0">
                <a:pos x="33" y="26"/>
              </a:cxn>
              <a:cxn ang="0">
                <a:pos x="33" y="26"/>
              </a:cxn>
              <a:cxn ang="0">
                <a:pos x="45" y="43"/>
              </a:cxn>
              <a:cxn ang="0">
                <a:pos x="45" y="43"/>
              </a:cxn>
              <a:cxn ang="0">
                <a:pos x="47" y="44"/>
              </a:cxn>
              <a:cxn ang="0">
                <a:pos x="47" y="75"/>
              </a:cxn>
              <a:cxn ang="0">
                <a:pos x="8" y="157"/>
              </a:cxn>
              <a:cxn ang="0">
                <a:pos x="19" y="170"/>
              </a:cxn>
              <a:cxn ang="0">
                <a:pos x="98" y="156"/>
              </a:cxn>
              <a:cxn ang="0">
                <a:pos x="102" y="154"/>
              </a:cxn>
              <a:cxn ang="0">
                <a:pos x="98" y="156"/>
              </a:cxn>
            </a:cxnLst>
            <a:rect l="0" t="0" r="r" b="b"/>
            <a:pathLst>
              <a:path w="102" h="184">
                <a:moveTo>
                  <a:pt x="16" y="177"/>
                </a:moveTo>
                <a:cubicBezTo>
                  <a:pt x="7" y="172"/>
                  <a:pt x="0" y="165"/>
                  <a:pt x="0" y="156"/>
                </a:cubicBezTo>
                <a:cubicBezTo>
                  <a:pt x="0" y="156"/>
                  <a:pt x="0" y="156"/>
                  <a:pt x="0" y="156"/>
                </a:cubicBezTo>
                <a:cubicBezTo>
                  <a:pt x="0" y="155"/>
                  <a:pt x="0" y="155"/>
                  <a:pt x="0" y="155"/>
                </a:cubicBezTo>
                <a:cubicBezTo>
                  <a:pt x="39" y="73"/>
                  <a:pt x="39" y="73"/>
                  <a:pt x="39" y="73"/>
                </a:cubicBezTo>
                <a:cubicBezTo>
                  <a:pt x="39" y="49"/>
                  <a:pt x="39" y="49"/>
                  <a:pt x="39" y="49"/>
                </a:cubicBezTo>
                <a:cubicBezTo>
                  <a:pt x="31" y="45"/>
                  <a:pt x="25" y="36"/>
                  <a:pt x="25" y="26"/>
                </a:cubicBezTo>
                <a:cubicBezTo>
                  <a:pt x="25" y="26"/>
                  <a:pt x="25" y="26"/>
                  <a:pt x="25" y="26"/>
                </a:cubicBezTo>
                <a:cubicBezTo>
                  <a:pt x="25" y="12"/>
                  <a:pt x="37" y="0"/>
                  <a:pt x="51" y="0"/>
                </a:cubicBezTo>
                <a:cubicBezTo>
                  <a:pt x="51" y="0"/>
                  <a:pt x="51" y="0"/>
                  <a:pt x="51" y="0"/>
                </a:cubicBezTo>
                <a:cubicBezTo>
                  <a:pt x="65" y="0"/>
                  <a:pt x="77" y="12"/>
                  <a:pt x="77" y="26"/>
                </a:cubicBezTo>
                <a:cubicBezTo>
                  <a:pt x="77" y="26"/>
                  <a:pt x="77" y="26"/>
                  <a:pt x="77" y="26"/>
                </a:cubicBezTo>
                <a:cubicBezTo>
                  <a:pt x="77" y="36"/>
                  <a:pt x="71" y="45"/>
                  <a:pt x="63" y="49"/>
                </a:cubicBezTo>
                <a:cubicBezTo>
                  <a:pt x="63" y="49"/>
                  <a:pt x="63" y="49"/>
                  <a:pt x="63" y="49"/>
                </a:cubicBezTo>
                <a:cubicBezTo>
                  <a:pt x="63" y="73"/>
                  <a:pt x="63" y="73"/>
                  <a:pt x="63" y="73"/>
                </a:cubicBezTo>
                <a:cubicBezTo>
                  <a:pt x="101" y="152"/>
                  <a:pt x="101" y="152"/>
                  <a:pt x="101" y="152"/>
                </a:cubicBezTo>
                <a:cubicBezTo>
                  <a:pt x="102" y="152"/>
                  <a:pt x="102" y="152"/>
                  <a:pt x="102" y="152"/>
                </a:cubicBezTo>
                <a:cubicBezTo>
                  <a:pt x="102" y="156"/>
                  <a:pt x="102" y="156"/>
                  <a:pt x="102" y="156"/>
                </a:cubicBezTo>
                <a:cubicBezTo>
                  <a:pt x="102" y="165"/>
                  <a:pt x="96" y="172"/>
                  <a:pt x="86" y="177"/>
                </a:cubicBezTo>
                <a:cubicBezTo>
                  <a:pt x="86" y="177"/>
                  <a:pt x="86" y="177"/>
                  <a:pt x="86" y="177"/>
                </a:cubicBezTo>
                <a:cubicBezTo>
                  <a:pt x="77" y="181"/>
                  <a:pt x="65" y="184"/>
                  <a:pt x="51" y="184"/>
                </a:cubicBezTo>
                <a:cubicBezTo>
                  <a:pt x="51" y="184"/>
                  <a:pt x="51" y="184"/>
                  <a:pt x="51" y="184"/>
                </a:cubicBezTo>
                <a:cubicBezTo>
                  <a:pt x="38" y="184"/>
                  <a:pt x="25" y="181"/>
                  <a:pt x="16" y="177"/>
                </a:cubicBezTo>
                <a:close/>
                <a:moveTo>
                  <a:pt x="19" y="170"/>
                </a:moveTo>
                <a:cubicBezTo>
                  <a:pt x="27" y="174"/>
                  <a:pt x="39" y="176"/>
                  <a:pt x="51" y="176"/>
                </a:cubicBezTo>
                <a:cubicBezTo>
                  <a:pt x="51" y="176"/>
                  <a:pt x="51" y="176"/>
                  <a:pt x="51" y="176"/>
                </a:cubicBezTo>
                <a:cubicBezTo>
                  <a:pt x="64" y="176"/>
                  <a:pt x="75" y="173"/>
                  <a:pt x="83" y="169"/>
                </a:cubicBezTo>
                <a:cubicBezTo>
                  <a:pt x="83" y="169"/>
                  <a:pt x="83" y="169"/>
                  <a:pt x="83" y="169"/>
                </a:cubicBezTo>
                <a:cubicBezTo>
                  <a:pt x="90" y="166"/>
                  <a:pt x="94" y="161"/>
                  <a:pt x="94" y="157"/>
                </a:cubicBezTo>
                <a:cubicBezTo>
                  <a:pt x="94" y="157"/>
                  <a:pt x="94" y="157"/>
                  <a:pt x="94" y="157"/>
                </a:cubicBezTo>
                <a:cubicBezTo>
                  <a:pt x="55" y="75"/>
                  <a:pt x="55" y="75"/>
                  <a:pt x="55" y="75"/>
                </a:cubicBezTo>
                <a:cubicBezTo>
                  <a:pt x="55" y="44"/>
                  <a:pt x="55" y="44"/>
                  <a:pt x="55" y="44"/>
                </a:cubicBezTo>
                <a:cubicBezTo>
                  <a:pt x="58" y="43"/>
                  <a:pt x="58" y="43"/>
                  <a:pt x="58" y="43"/>
                </a:cubicBezTo>
                <a:cubicBezTo>
                  <a:pt x="64" y="40"/>
                  <a:pt x="69" y="34"/>
                  <a:pt x="69" y="26"/>
                </a:cubicBezTo>
                <a:cubicBezTo>
                  <a:pt x="69" y="26"/>
                  <a:pt x="69" y="26"/>
                  <a:pt x="69" y="26"/>
                </a:cubicBezTo>
                <a:cubicBezTo>
                  <a:pt x="69" y="16"/>
                  <a:pt x="61" y="8"/>
                  <a:pt x="51" y="8"/>
                </a:cubicBezTo>
                <a:cubicBezTo>
                  <a:pt x="51" y="8"/>
                  <a:pt x="51" y="8"/>
                  <a:pt x="51" y="8"/>
                </a:cubicBezTo>
                <a:cubicBezTo>
                  <a:pt x="41" y="8"/>
                  <a:pt x="33" y="16"/>
                  <a:pt x="33" y="26"/>
                </a:cubicBezTo>
                <a:cubicBezTo>
                  <a:pt x="33" y="26"/>
                  <a:pt x="33" y="26"/>
                  <a:pt x="33" y="26"/>
                </a:cubicBezTo>
                <a:cubicBezTo>
                  <a:pt x="33" y="34"/>
                  <a:pt x="38" y="40"/>
                  <a:pt x="45" y="43"/>
                </a:cubicBezTo>
                <a:cubicBezTo>
                  <a:pt x="45" y="43"/>
                  <a:pt x="45" y="43"/>
                  <a:pt x="45" y="43"/>
                </a:cubicBezTo>
                <a:cubicBezTo>
                  <a:pt x="47" y="44"/>
                  <a:pt x="47" y="44"/>
                  <a:pt x="47" y="44"/>
                </a:cubicBezTo>
                <a:cubicBezTo>
                  <a:pt x="47" y="75"/>
                  <a:pt x="47" y="75"/>
                  <a:pt x="47" y="75"/>
                </a:cubicBezTo>
                <a:cubicBezTo>
                  <a:pt x="8" y="157"/>
                  <a:pt x="8" y="157"/>
                  <a:pt x="8" y="157"/>
                </a:cubicBezTo>
                <a:cubicBezTo>
                  <a:pt x="8" y="161"/>
                  <a:pt x="12" y="166"/>
                  <a:pt x="19" y="170"/>
                </a:cubicBezTo>
                <a:close/>
                <a:moveTo>
                  <a:pt x="98" y="156"/>
                </a:moveTo>
                <a:cubicBezTo>
                  <a:pt x="102" y="154"/>
                  <a:pt x="102" y="154"/>
                  <a:pt x="102" y="154"/>
                </a:cubicBezTo>
                <a:cubicBezTo>
                  <a:pt x="98" y="156"/>
                  <a:pt x="98" y="156"/>
                  <a:pt x="98" y="156"/>
                </a:cubicBezTo>
                <a:close/>
              </a:path>
            </a:pathLst>
          </a:custGeom>
          <a:solidFill>
            <a:schemeClr val="bg2"/>
          </a:solidFill>
          <a:ln w="9525">
            <a:noFill/>
            <a:round/>
            <a:headEnd/>
            <a:tailEnd/>
          </a:ln>
        </p:spPr>
        <p:txBody>
          <a:bodyPr vert="horz" wrap="square" lIns="91222" tIns="45612" rIns="91222" bIns="45612" numCol="1" anchor="t" anchorCtr="0" compatLnSpc="1">
            <a:prstTxWarp prst="textNoShape">
              <a:avLst/>
            </a:prstTxWarp>
          </a:bodyPr>
          <a:lstStyle/>
          <a:p>
            <a:pPr>
              <a:lnSpc>
                <a:spcPct val="90000"/>
              </a:lnSpc>
            </a:pPr>
            <a:endParaRPr lang="en-US" sz="1500" dirty="0"/>
          </a:p>
        </p:txBody>
      </p:sp>
      <p:sp>
        <p:nvSpPr>
          <p:cNvPr id="46" name="Freeform 12"/>
          <p:cNvSpPr>
            <a:spLocks/>
          </p:cNvSpPr>
          <p:nvPr/>
        </p:nvSpPr>
        <p:spPr bwMode="auto">
          <a:xfrm>
            <a:off x="1646140" y="2926949"/>
            <a:ext cx="56096" cy="193354"/>
          </a:xfrm>
          <a:custGeom>
            <a:avLst/>
            <a:gdLst/>
            <a:ahLst/>
            <a:cxnLst>
              <a:cxn ang="0">
                <a:pos x="0" y="27"/>
              </a:cxn>
              <a:cxn ang="0">
                <a:pos x="12" y="0"/>
              </a:cxn>
              <a:cxn ang="0">
                <a:pos x="12" y="0"/>
              </a:cxn>
              <a:cxn ang="0">
                <a:pos x="16" y="4"/>
              </a:cxn>
              <a:cxn ang="0">
                <a:pos x="6" y="27"/>
              </a:cxn>
              <a:cxn ang="0">
                <a:pos x="6" y="27"/>
              </a:cxn>
              <a:cxn ang="0">
                <a:pos x="16" y="51"/>
              </a:cxn>
              <a:cxn ang="0">
                <a:pos x="16" y="51"/>
              </a:cxn>
              <a:cxn ang="0">
                <a:pos x="12" y="55"/>
              </a:cxn>
              <a:cxn ang="0">
                <a:pos x="0" y="27"/>
              </a:cxn>
            </a:cxnLst>
            <a:rect l="0" t="0" r="r" b="b"/>
            <a:pathLst>
              <a:path w="16" h="55">
                <a:moveTo>
                  <a:pt x="0" y="27"/>
                </a:moveTo>
                <a:cubicBezTo>
                  <a:pt x="0" y="17"/>
                  <a:pt x="4" y="7"/>
                  <a:pt x="12" y="0"/>
                </a:cubicBezTo>
                <a:cubicBezTo>
                  <a:pt x="12" y="0"/>
                  <a:pt x="12" y="0"/>
                  <a:pt x="12" y="0"/>
                </a:cubicBezTo>
                <a:cubicBezTo>
                  <a:pt x="16" y="4"/>
                  <a:pt x="16" y="4"/>
                  <a:pt x="16" y="4"/>
                </a:cubicBezTo>
                <a:cubicBezTo>
                  <a:pt x="9" y="10"/>
                  <a:pt x="6" y="19"/>
                  <a:pt x="6" y="27"/>
                </a:cubicBezTo>
                <a:cubicBezTo>
                  <a:pt x="6" y="27"/>
                  <a:pt x="6" y="27"/>
                  <a:pt x="6" y="27"/>
                </a:cubicBezTo>
                <a:cubicBezTo>
                  <a:pt x="6" y="36"/>
                  <a:pt x="9" y="44"/>
                  <a:pt x="16" y="51"/>
                </a:cubicBezTo>
                <a:cubicBezTo>
                  <a:pt x="16" y="51"/>
                  <a:pt x="16" y="51"/>
                  <a:pt x="16" y="51"/>
                </a:cubicBezTo>
                <a:cubicBezTo>
                  <a:pt x="12" y="55"/>
                  <a:pt x="12" y="55"/>
                  <a:pt x="12" y="55"/>
                </a:cubicBezTo>
                <a:cubicBezTo>
                  <a:pt x="4" y="47"/>
                  <a:pt x="0" y="37"/>
                  <a:pt x="0" y="27"/>
                </a:cubicBezTo>
                <a:close/>
              </a:path>
            </a:pathLst>
          </a:custGeom>
          <a:solidFill>
            <a:schemeClr val="bg2"/>
          </a:solidFill>
          <a:ln w="9525">
            <a:noFill/>
            <a:round/>
            <a:headEnd/>
            <a:tailEnd/>
          </a:ln>
        </p:spPr>
        <p:txBody>
          <a:bodyPr vert="horz" wrap="square" lIns="91222" tIns="45612" rIns="91222" bIns="45612" numCol="1" anchor="t" anchorCtr="0" compatLnSpc="1">
            <a:prstTxWarp prst="textNoShape">
              <a:avLst/>
            </a:prstTxWarp>
          </a:bodyPr>
          <a:lstStyle/>
          <a:p>
            <a:pPr>
              <a:lnSpc>
                <a:spcPct val="90000"/>
              </a:lnSpc>
            </a:pPr>
            <a:endParaRPr lang="en-US" sz="1500" dirty="0"/>
          </a:p>
        </p:txBody>
      </p:sp>
      <p:sp>
        <p:nvSpPr>
          <p:cNvPr id="47" name="Freeform 13"/>
          <p:cNvSpPr>
            <a:spLocks/>
          </p:cNvSpPr>
          <p:nvPr/>
        </p:nvSpPr>
        <p:spPr bwMode="auto">
          <a:xfrm>
            <a:off x="1564978" y="2891143"/>
            <a:ext cx="74000" cy="264968"/>
          </a:xfrm>
          <a:custGeom>
            <a:avLst/>
            <a:gdLst/>
            <a:ahLst/>
            <a:cxnLst>
              <a:cxn ang="0">
                <a:pos x="0" y="37"/>
              </a:cxn>
              <a:cxn ang="0">
                <a:pos x="16" y="0"/>
              </a:cxn>
              <a:cxn ang="0">
                <a:pos x="16" y="0"/>
              </a:cxn>
              <a:cxn ang="0">
                <a:pos x="21" y="5"/>
              </a:cxn>
              <a:cxn ang="0">
                <a:pos x="8" y="37"/>
              </a:cxn>
              <a:cxn ang="0">
                <a:pos x="8" y="37"/>
              </a:cxn>
              <a:cxn ang="0">
                <a:pos x="21" y="69"/>
              </a:cxn>
              <a:cxn ang="0">
                <a:pos x="21" y="69"/>
              </a:cxn>
              <a:cxn ang="0">
                <a:pos x="16" y="75"/>
              </a:cxn>
              <a:cxn ang="0">
                <a:pos x="0" y="37"/>
              </a:cxn>
            </a:cxnLst>
            <a:rect l="0" t="0" r="r" b="b"/>
            <a:pathLst>
              <a:path w="21" h="75">
                <a:moveTo>
                  <a:pt x="0" y="37"/>
                </a:moveTo>
                <a:cubicBezTo>
                  <a:pt x="0" y="24"/>
                  <a:pt x="6" y="10"/>
                  <a:pt x="16" y="0"/>
                </a:cubicBezTo>
                <a:cubicBezTo>
                  <a:pt x="16" y="0"/>
                  <a:pt x="16" y="0"/>
                  <a:pt x="16" y="0"/>
                </a:cubicBezTo>
                <a:cubicBezTo>
                  <a:pt x="21" y="5"/>
                  <a:pt x="21" y="5"/>
                  <a:pt x="21" y="5"/>
                </a:cubicBezTo>
                <a:cubicBezTo>
                  <a:pt x="12" y="14"/>
                  <a:pt x="8" y="26"/>
                  <a:pt x="8" y="37"/>
                </a:cubicBezTo>
                <a:cubicBezTo>
                  <a:pt x="8" y="37"/>
                  <a:pt x="8" y="37"/>
                  <a:pt x="8" y="37"/>
                </a:cubicBezTo>
                <a:cubicBezTo>
                  <a:pt x="8" y="49"/>
                  <a:pt x="12" y="60"/>
                  <a:pt x="21" y="69"/>
                </a:cubicBezTo>
                <a:cubicBezTo>
                  <a:pt x="21" y="69"/>
                  <a:pt x="21" y="69"/>
                  <a:pt x="21" y="69"/>
                </a:cubicBezTo>
                <a:cubicBezTo>
                  <a:pt x="16" y="75"/>
                  <a:pt x="16" y="75"/>
                  <a:pt x="16" y="75"/>
                </a:cubicBezTo>
                <a:cubicBezTo>
                  <a:pt x="6" y="64"/>
                  <a:pt x="0" y="51"/>
                  <a:pt x="0" y="37"/>
                </a:cubicBezTo>
                <a:close/>
              </a:path>
            </a:pathLst>
          </a:custGeom>
          <a:solidFill>
            <a:schemeClr val="bg2"/>
          </a:solidFill>
          <a:ln w="9525">
            <a:noFill/>
            <a:round/>
            <a:headEnd/>
            <a:tailEnd/>
          </a:ln>
        </p:spPr>
        <p:txBody>
          <a:bodyPr vert="horz" wrap="square" lIns="91222" tIns="45612" rIns="91222" bIns="45612" numCol="1" anchor="t" anchorCtr="0" compatLnSpc="1">
            <a:prstTxWarp prst="textNoShape">
              <a:avLst/>
            </a:prstTxWarp>
          </a:bodyPr>
          <a:lstStyle/>
          <a:p>
            <a:pPr>
              <a:lnSpc>
                <a:spcPct val="90000"/>
              </a:lnSpc>
            </a:pPr>
            <a:endParaRPr lang="en-US" sz="1500" dirty="0"/>
          </a:p>
        </p:txBody>
      </p:sp>
      <p:sp>
        <p:nvSpPr>
          <p:cNvPr id="48" name="Freeform 14"/>
          <p:cNvSpPr>
            <a:spLocks/>
          </p:cNvSpPr>
          <p:nvPr/>
        </p:nvSpPr>
        <p:spPr bwMode="auto">
          <a:xfrm>
            <a:off x="1480237" y="2849368"/>
            <a:ext cx="95484" cy="344935"/>
          </a:xfrm>
          <a:custGeom>
            <a:avLst/>
            <a:gdLst/>
            <a:ahLst/>
            <a:cxnLst>
              <a:cxn ang="0">
                <a:pos x="0" y="49"/>
              </a:cxn>
              <a:cxn ang="0">
                <a:pos x="20" y="0"/>
              </a:cxn>
              <a:cxn ang="0">
                <a:pos x="20" y="0"/>
              </a:cxn>
              <a:cxn ang="0">
                <a:pos x="27" y="7"/>
              </a:cxn>
              <a:cxn ang="0">
                <a:pos x="10" y="49"/>
              </a:cxn>
              <a:cxn ang="0">
                <a:pos x="10" y="49"/>
              </a:cxn>
              <a:cxn ang="0">
                <a:pos x="27" y="91"/>
              </a:cxn>
              <a:cxn ang="0">
                <a:pos x="27" y="91"/>
              </a:cxn>
              <a:cxn ang="0">
                <a:pos x="20" y="98"/>
              </a:cxn>
              <a:cxn ang="0">
                <a:pos x="0" y="49"/>
              </a:cxn>
            </a:cxnLst>
            <a:rect l="0" t="0" r="r" b="b"/>
            <a:pathLst>
              <a:path w="27" h="98">
                <a:moveTo>
                  <a:pt x="0" y="49"/>
                </a:moveTo>
                <a:cubicBezTo>
                  <a:pt x="0" y="32"/>
                  <a:pt x="7" y="14"/>
                  <a:pt x="20" y="0"/>
                </a:cubicBezTo>
                <a:cubicBezTo>
                  <a:pt x="20" y="0"/>
                  <a:pt x="20" y="0"/>
                  <a:pt x="20" y="0"/>
                </a:cubicBezTo>
                <a:cubicBezTo>
                  <a:pt x="27" y="7"/>
                  <a:pt x="27" y="7"/>
                  <a:pt x="27" y="7"/>
                </a:cubicBezTo>
                <a:cubicBezTo>
                  <a:pt x="15" y="19"/>
                  <a:pt x="10" y="34"/>
                  <a:pt x="10" y="49"/>
                </a:cubicBezTo>
                <a:cubicBezTo>
                  <a:pt x="10" y="49"/>
                  <a:pt x="10" y="49"/>
                  <a:pt x="10" y="49"/>
                </a:cubicBezTo>
                <a:cubicBezTo>
                  <a:pt x="10" y="65"/>
                  <a:pt x="15" y="80"/>
                  <a:pt x="27" y="91"/>
                </a:cubicBezTo>
                <a:cubicBezTo>
                  <a:pt x="27" y="91"/>
                  <a:pt x="27" y="91"/>
                  <a:pt x="27" y="91"/>
                </a:cubicBezTo>
                <a:cubicBezTo>
                  <a:pt x="20" y="98"/>
                  <a:pt x="20" y="98"/>
                  <a:pt x="20" y="98"/>
                </a:cubicBezTo>
                <a:cubicBezTo>
                  <a:pt x="7" y="85"/>
                  <a:pt x="0" y="67"/>
                  <a:pt x="0" y="49"/>
                </a:cubicBezTo>
                <a:close/>
              </a:path>
            </a:pathLst>
          </a:custGeom>
          <a:solidFill>
            <a:schemeClr val="bg2"/>
          </a:solidFill>
          <a:ln w="9525">
            <a:noFill/>
            <a:round/>
            <a:headEnd/>
            <a:tailEnd/>
          </a:ln>
        </p:spPr>
        <p:txBody>
          <a:bodyPr vert="horz" wrap="square" lIns="91222" tIns="45612" rIns="91222" bIns="45612" numCol="1" anchor="t" anchorCtr="0" compatLnSpc="1">
            <a:prstTxWarp prst="textNoShape">
              <a:avLst/>
            </a:prstTxWarp>
          </a:bodyPr>
          <a:lstStyle/>
          <a:p>
            <a:pPr>
              <a:lnSpc>
                <a:spcPct val="90000"/>
              </a:lnSpc>
            </a:pPr>
            <a:endParaRPr lang="en-US" sz="1500" dirty="0"/>
          </a:p>
        </p:txBody>
      </p:sp>
      <p:sp>
        <p:nvSpPr>
          <p:cNvPr id="49" name="Freeform 15"/>
          <p:cNvSpPr>
            <a:spLocks/>
          </p:cNvSpPr>
          <p:nvPr/>
        </p:nvSpPr>
        <p:spPr bwMode="auto">
          <a:xfrm>
            <a:off x="1899172" y="2926949"/>
            <a:ext cx="52516" cy="193354"/>
          </a:xfrm>
          <a:custGeom>
            <a:avLst/>
            <a:gdLst/>
            <a:ahLst/>
            <a:cxnLst>
              <a:cxn ang="0">
                <a:pos x="15" y="27"/>
              </a:cxn>
              <a:cxn ang="0">
                <a:pos x="3" y="0"/>
              </a:cxn>
              <a:cxn ang="0">
                <a:pos x="3" y="0"/>
              </a:cxn>
              <a:cxn ang="0">
                <a:pos x="0" y="4"/>
              </a:cxn>
              <a:cxn ang="0">
                <a:pos x="9" y="27"/>
              </a:cxn>
              <a:cxn ang="0">
                <a:pos x="9" y="27"/>
              </a:cxn>
              <a:cxn ang="0">
                <a:pos x="0" y="51"/>
              </a:cxn>
              <a:cxn ang="0">
                <a:pos x="0" y="51"/>
              </a:cxn>
              <a:cxn ang="0">
                <a:pos x="3" y="55"/>
              </a:cxn>
              <a:cxn ang="0">
                <a:pos x="15" y="27"/>
              </a:cxn>
            </a:cxnLst>
            <a:rect l="0" t="0" r="r" b="b"/>
            <a:pathLst>
              <a:path w="15" h="55">
                <a:moveTo>
                  <a:pt x="15" y="27"/>
                </a:moveTo>
                <a:cubicBezTo>
                  <a:pt x="15" y="17"/>
                  <a:pt x="11" y="7"/>
                  <a:pt x="3" y="0"/>
                </a:cubicBezTo>
                <a:cubicBezTo>
                  <a:pt x="3" y="0"/>
                  <a:pt x="3" y="0"/>
                  <a:pt x="3" y="0"/>
                </a:cubicBezTo>
                <a:cubicBezTo>
                  <a:pt x="0" y="4"/>
                  <a:pt x="0" y="4"/>
                  <a:pt x="0" y="4"/>
                </a:cubicBezTo>
                <a:cubicBezTo>
                  <a:pt x="6" y="10"/>
                  <a:pt x="9" y="19"/>
                  <a:pt x="9" y="27"/>
                </a:cubicBezTo>
                <a:cubicBezTo>
                  <a:pt x="9" y="27"/>
                  <a:pt x="9" y="27"/>
                  <a:pt x="9" y="27"/>
                </a:cubicBezTo>
                <a:cubicBezTo>
                  <a:pt x="9" y="36"/>
                  <a:pt x="6" y="44"/>
                  <a:pt x="0" y="51"/>
                </a:cubicBezTo>
                <a:cubicBezTo>
                  <a:pt x="0" y="51"/>
                  <a:pt x="0" y="51"/>
                  <a:pt x="0" y="51"/>
                </a:cubicBezTo>
                <a:cubicBezTo>
                  <a:pt x="3" y="55"/>
                  <a:pt x="3" y="55"/>
                  <a:pt x="3" y="55"/>
                </a:cubicBezTo>
                <a:cubicBezTo>
                  <a:pt x="11" y="47"/>
                  <a:pt x="15" y="37"/>
                  <a:pt x="15" y="27"/>
                </a:cubicBezTo>
                <a:close/>
              </a:path>
            </a:pathLst>
          </a:custGeom>
          <a:solidFill>
            <a:schemeClr val="bg2"/>
          </a:solidFill>
          <a:ln w="9525">
            <a:noFill/>
            <a:round/>
            <a:headEnd/>
            <a:tailEnd/>
          </a:ln>
        </p:spPr>
        <p:txBody>
          <a:bodyPr vert="horz" wrap="square" lIns="91222" tIns="45612" rIns="91222" bIns="45612" numCol="1" anchor="t" anchorCtr="0" compatLnSpc="1">
            <a:prstTxWarp prst="textNoShape">
              <a:avLst/>
            </a:prstTxWarp>
          </a:bodyPr>
          <a:lstStyle/>
          <a:p>
            <a:pPr>
              <a:lnSpc>
                <a:spcPct val="90000"/>
              </a:lnSpc>
            </a:pPr>
            <a:endParaRPr lang="en-US" sz="1500" dirty="0"/>
          </a:p>
        </p:txBody>
      </p:sp>
      <p:sp>
        <p:nvSpPr>
          <p:cNvPr id="50" name="Freeform 16"/>
          <p:cNvSpPr>
            <a:spLocks/>
          </p:cNvSpPr>
          <p:nvPr/>
        </p:nvSpPr>
        <p:spPr bwMode="auto">
          <a:xfrm>
            <a:off x="1958850" y="2891143"/>
            <a:ext cx="74000" cy="264968"/>
          </a:xfrm>
          <a:custGeom>
            <a:avLst/>
            <a:gdLst/>
            <a:ahLst/>
            <a:cxnLst>
              <a:cxn ang="0">
                <a:pos x="21" y="37"/>
              </a:cxn>
              <a:cxn ang="0">
                <a:pos x="5" y="0"/>
              </a:cxn>
              <a:cxn ang="0">
                <a:pos x="5" y="0"/>
              </a:cxn>
              <a:cxn ang="0">
                <a:pos x="0" y="5"/>
              </a:cxn>
              <a:cxn ang="0">
                <a:pos x="13" y="37"/>
              </a:cxn>
              <a:cxn ang="0">
                <a:pos x="13" y="37"/>
              </a:cxn>
              <a:cxn ang="0">
                <a:pos x="0" y="69"/>
              </a:cxn>
              <a:cxn ang="0">
                <a:pos x="0" y="69"/>
              </a:cxn>
              <a:cxn ang="0">
                <a:pos x="5" y="75"/>
              </a:cxn>
              <a:cxn ang="0">
                <a:pos x="21" y="37"/>
              </a:cxn>
            </a:cxnLst>
            <a:rect l="0" t="0" r="r" b="b"/>
            <a:pathLst>
              <a:path w="21" h="75">
                <a:moveTo>
                  <a:pt x="21" y="37"/>
                </a:moveTo>
                <a:cubicBezTo>
                  <a:pt x="21" y="24"/>
                  <a:pt x="16" y="10"/>
                  <a:pt x="5" y="0"/>
                </a:cubicBezTo>
                <a:cubicBezTo>
                  <a:pt x="5" y="0"/>
                  <a:pt x="5" y="0"/>
                  <a:pt x="5" y="0"/>
                </a:cubicBezTo>
                <a:cubicBezTo>
                  <a:pt x="0" y="5"/>
                  <a:pt x="0" y="5"/>
                  <a:pt x="0" y="5"/>
                </a:cubicBezTo>
                <a:cubicBezTo>
                  <a:pt x="9" y="14"/>
                  <a:pt x="13" y="26"/>
                  <a:pt x="13" y="37"/>
                </a:cubicBezTo>
                <a:cubicBezTo>
                  <a:pt x="13" y="37"/>
                  <a:pt x="13" y="37"/>
                  <a:pt x="13" y="37"/>
                </a:cubicBezTo>
                <a:cubicBezTo>
                  <a:pt x="13" y="49"/>
                  <a:pt x="9" y="60"/>
                  <a:pt x="0" y="69"/>
                </a:cubicBezTo>
                <a:cubicBezTo>
                  <a:pt x="0" y="69"/>
                  <a:pt x="0" y="69"/>
                  <a:pt x="0" y="69"/>
                </a:cubicBezTo>
                <a:cubicBezTo>
                  <a:pt x="5" y="75"/>
                  <a:pt x="5" y="75"/>
                  <a:pt x="5" y="75"/>
                </a:cubicBezTo>
                <a:cubicBezTo>
                  <a:pt x="16" y="64"/>
                  <a:pt x="21" y="51"/>
                  <a:pt x="21" y="37"/>
                </a:cubicBezTo>
                <a:close/>
              </a:path>
            </a:pathLst>
          </a:custGeom>
          <a:solidFill>
            <a:schemeClr val="bg2"/>
          </a:solidFill>
          <a:ln w="9525">
            <a:noFill/>
            <a:round/>
            <a:headEnd/>
            <a:tailEnd/>
          </a:ln>
        </p:spPr>
        <p:txBody>
          <a:bodyPr vert="horz" wrap="square" lIns="91222" tIns="45612" rIns="91222" bIns="45612" numCol="1" anchor="t" anchorCtr="0" compatLnSpc="1">
            <a:prstTxWarp prst="textNoShape">
              <a:avLst/>
            </a:prstTxWarp>
          </a:bodyPr>
          <a:lstStyle/>
          <a:p>
            <a:pPr>
              <a:lnSpc>
                <a:spcPct val="90000"/>
              </a:lnSpc>
            </a:pPr>
            <a:endParaRPr lang="en-US" sz="1500" dirty="0"/>
          </a:p>
        </p:txBody>
      </p:sp>
      <p:sp>
        <p:nvSpPr>
          <p:cNvPr id="51" name="Freeform 17"/>
          <p:cNvSpPr>
            <a:spLocks/>
          </p:cNvSpPr>
          <p:nvPr/>
        </p:nvSpPr>
        <p:spPr bwMode="auto">
          <a:xfrm>
            <a:off x="2022108" y="2849368"/>
            <a:ext cx="95484" cy="344935"/>
          </a:xfrm>
          <a:custGeom>
            <a:avLst/>
            <a:gdLst/>
            <a:ahLst/>
            <a:cxnLst>
              <a:cxn ang="0">
                <a:pos x="27" y="49"/>
              </a:cxn>
              <a:cxn ang="0">
                <a:pos x="7" y="0"/>
              </a:cxn>
              <a:cxn ang="0">
                <a:pos x="7" y="0"/>
              </a:cxn>
              <a:cxn ang="0">
                <a:pos x="0" y="7"/>
              </a:cxn>
              <a:cxn ang="0">
                <a:pos x="17" y="49"/>
              </a:cxn>
              <a:cxn ang="0">
                <a:pos x="17" y="49"/>
              </a:cxn>
              <a:cxn ang="0">
                <a:pos x="0" y="91"/>
              </a:cxn>
              <a:cxn ang="0">
                <a:pos x="0" y="91"/>
              </a:cxn>
              <a:cxn ang="0">
                <a:pos x="7" y="98"/>
              </a:cxn>
              <a:cxn ang="0">
                <a:pos x="27" y="49"/>
              </a:cxn>
            </a:cxnLst>
            <a:rect l="0" t="0" r="r" b="b"/>
            <a:pathLst>
              <a:path w="27" h="98">
                <a:moveTo>
                  <a:pt x="27" y="49"/>
                </a:moveTo>
                <a:cubicBezTo>
                  <a:pt x="27" y="32"/>
                  <a:pt x="20" y="14"/>
                  <a:pt x="7" y="0"/>
                </a:cubicBezTo>
                <a:cubicBezTo>
                  <a:pt x="7" y="0"/>
                  <a:pt x="7" y="0"/>
                  <a:pt x="7" y="0"/>
                </a:cubicBezTo>
                <a:cubicBezTo>
                  <a:pt x="0" y="7"/>
                  <a:pt x="0" y="7"/>
                  <a:pt x="0" y="7"/>
                </a:cubicBezTo>
                <a:cubicBezTo>
                  <a:pt x="12" y="19"/>
                  <a:pt x="17" y="34"/>
                  <a:pt x="17" y="49"/>
                </a:cubicBezTo>
                <a:cubicBezTo>
                  <a:pt x="17" y="49"/>
                  <a:pt x="17" y="49"/>
                  <a:pt x="17" y="49"/>
                </a:cubicBezTo>
                <a:cubicBezTo>
                  <a:pt x="17" y="65"/>
                  <a:pt x="12" y="80"/>
                  <a:pt x="0" y="91"/>
                </a:cubicBezTo>
                <a:cubicBezTo>
                  <a:pt x="0" y="91"/>
                  <a:pt x="0" y="91"/>
                  <a:pt x="0" y="91"/>
                </a:cubicBezTo>
                <a:cubicBezTo>
                  <a:pt x="7" y="98"/>
                  <a:pt x="7" y="98"/>
                  <a:pt x="7" y="98"/>
                </a:cubicBezTo>
                <a:cubicBezTo>
                  <a:pt x="20" y="85"/>
                  <a:pt x="27" y="67"/>
                  <a:pt x="27" y="49"/>
                </a:cubicBezTo>
                <a:close/>
              </a:path>
            </a:pathLst>
          </a:custGeom>
          <a:solidFill>
            <a:schemeClr val="bg2"/>
          </a:solidFill>
          <a:ln w="9525">
            <a:noFill/>
            <a:round/>
            <a:headEnd/>
            <a:tailEnd/>
          </a:ln>
        </p:spPr>
        <p:txBody>
          <a:bodyPr vert="horz" wrap="square" lIns="91222" tIns="45612" rIns="91222" bIns="45612" numCol="1" anchor="t" anchorCtr="0" compatLnSpc="1">
            <a:prstTxWarp prst="textNoShape">
              <a:avLst/>
            </a:prstTxWarp>
          </a:bodyPr>
          <a:lstStyle/>
          <a:p>
            <a:pPr>
              <a:lnSpc>
                <a:spcPct val="90000"/>
              </a:lnSpc>
            </a:pPr>
            <a:endParaRPr lang="en-US" sz="1500" dirty="0"/>
          </a:p>
        </p:txBody>
      </p:sp>
      <p:sp>
        <p:nvSpPr>
          <p:cNvPr id="55" name="Teardrop 54"/>
          <p:cNvSpPr/>
          <p:nvPr/>
        </p:nvSpPr>
        <p:spPr bwMode="auto">
          <a:xfrm rot="8100000">
            <a:off x="2723362" y="1372085"/>
            <a:ext cx="2259420" cy="2259420"/>
          </a:xfrm>
          <a:prstGeom prst="teardrop">
            <a:avLst/>
          </a:prstGeom>
          <a:solidFill>
            <a:schemeClr val="bg1"/>
          </a:solidFill>
          <a:ln w="9525" cap="flat" cmpd="sng" algn="ctr">
            <a:noFill/>
            <a:prstDash val="solid"/>
            <a:round/>
            <a:headEnd type="none" w="med" len="med"/>
            <a:tailEnd type="none" w="med" len="med"/>
          </a:ln>
          <a:effectLst>
            <a:outerShdw blurRad="254000" sx="102000" sy="102000" algn="ctr" rotWithShape="0">
              <a:prstClr val="black">
                <a:alpha val="23000"/>
              </a:prstClr>
            </a:outerShdw>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p>
        </p:txBody>
      </p:sp>
      <p:grpSp>
        <p:nvGrpSpPr>
          <p:cNvPr id="4" name="Group 66"/>
          <p:cNvGrpSpPr/>
          <p:nvPr/>
        </p:nvGrpSpPr>
        <p:grpSpPr>
          <a:xfrm>
            <a:off x="3589801" y="3860346"/>
            <a:ext cx="490677" cy="490676"/>
            <a:chOff x="3033540" y="4431844"/>
            <a:chExt cx="563912" cy="563911"/>
          </a:xfrm>
        </p:grpSpPr>
        <p:grpSp>
          <p:nvGrpSpPr>
            <p:cNvPr id="6" name="Group 64"/>
            <p:cNvGrpSpPr/>
            <p:nvPr/>
          </p:nvGrpSpPr>
          <p:grpSpPr>
            <a:xfrm rot="2700000">
              <a:off x="3033540" y="4431844"/>
              <a:ext cx="563911" cy="563912"/>
              <a:chOff x="2967038" y="3311525"/>
              <a:chExt cx="995362" cy="995363"/>
            </a:xfrm>
          </p:grpSpPr>
          <p:sp>
            <p:nvSpPr>
              <p:cNvPr id="2054" name="Freeform 6"/>
              <p:cNvSpPr>
                <a:spLocks/>
              </p:cNvSpPr>
              <p:nvPr/>
            </p:nvSpPr>
            <p:spPr bwMode="auto">
              <a:xfrm>
                <a:off x="2967038" y="3311525"/>
                <a:ext cx="487362" cy="487363"/>
              </a:xfrm>
              <a:custGeom>
                <a:avLst/>
                <a:gdLst/>
                <a:ahLst/>
                <a:cxnLst>
                  <a:cxn ang="0">
                    <a:pos x="130" y="130"/>
                  </a:cxn>
                  <a:cxn ang="0">
                    <a:pos x="130" y="0"/>
                  </a:cxn>
                  <a:cxn ang="0">
                    <a:pos x="0" y="130"/>
                  </a:cxn>
                  <a:cxn ang="0">
                    <a:pos x="130" y="130"/>
                  </a:cxn>
                </a:cxnLst>
                <a:rect l="0" t="0" r="r" b="b"/>
                <a:pathLst>
                  <a:path w="130" h="130">
                    <a:moveTo>
                      <a:pt x="130" y="130"/>
                    </a:moveTo>
                    <a:cubicBezTo>
                      <a:pt x="130" y="0"/>
                      <a:pt x="130" y="0"/>
                      <a:pt x="130" y="0"/>
                    </a:cubicBezTo>
                    <a:cubicBezTo>
                      <a:pt x="60" y="3"/>
                      <a:pt x="4" y="60"/>
                      <a:pt x="0" y="130"/>
                    </a:cubicBezTo>
                    <a:lnTo>
                      <a:pt x="130" y="13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62" name="Freeform 6"/>
              <p:cNvSpPr>
                <a:spLocks/>
              </p:cNvSpPr>
              <p:nvPr/>
            </p:nvSpPr>
            <p:spPr bwMode="auto">
              <a:xfrm flipH="1">
                <a:off x="3475038" y="3311525"/>
                <a:ext cx="487362" cy="487363"/>
              </a:xfrm>
              <a:custGeom>
                <a:avLst/>
                <a:gdLst/>
                <a:ahLst/>
                <a:cxnLst>
                  <a:cxn ang="0">
                    <a:pos x="130" y="130"/>
                  </a:cxn>
                  <a:cxn ang="0">
                    <a:pos x="130" y="0"/>
                  </a:cxn>
                  <a:cxn ang="0">
                    <a:pos x="0" y="130"/>
                  </a:cxn>
                  <a:cxn ang="0">
                    <a:pos x="130" y="130"/>
                  </a:cxn>
                </a:cxnLst>
                <a:rect l="0" t="0" r="r" b="b"/>
                <a:pathLst>
                  <a:path w="130" h="130">
                    <a:moveTo>
                      <a:pt x="130" y="130"/>
                    </a:moveTo>
                    <a:cubicBezTo>
                      <a:pt x="130" y="0"/>
                      <a:pt x="130" y="0"/>
                      <a:pt x="130" y="0"/>
                    </a:cubicBezTo>
                    <a:cubicBezTo>
                      <a:pt x="60" y="3"/>
                      <a:pt x="4" y="60"/>
                      <a:pt x="0" y="130"/>
                    </a:cubicBezTo>
                    <a:lnTo>
                      <a:pt x="130" y="13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63" name="Freeform 6"/>
              <p:cNvSpPr>
                <a:spLocks/>
              </p:cNvSpPr>
              <p:nvPr/>
            </p:nvSpPr>
            <p:spPr bwMode="auto">
              <a:xfrm flipV="1">
                <a:off x="2967038" y="3819525"/>
                <a:ext cx="487362" cy="487363"/>
              </a:xfrm>
              <a:custGeom>
                <a:avLst/>
                <a:gdLst/>
                <a:ahLst/>
                <a:cxnLst>
                  <a:cxn ang="0">
                    <a:pos x="130" y="130"/>
                  </a:cxn>
                  <a:cxn ang="0">
                    <a:pos x="130" y="0"/>
                  </a:cxn>
                  <a:cxn ang="0">
                    <a:pos x="0" y="130"/>
                  </a:cxn>
                  <a:cxn ang="0">
                    <a:pos x="130" y="130"/>
                  </a:cxn>
                </a:cxnLst>
                <a:rect l="0" t="0" r="r" b="b"/>
                <a:pathLst>
                  <a:path w="130" h="130">
                    <a:moveTo>
                      <a:pt x="130" y="130"/>
                    </a:moveTo>
                    <a:cubicBezTo>
                      <a:pt x="130" y="0"/>
                      <a:pt x="130" y="0"/>
                      <a:pt x="130" y="0"/>
                    </a:cubicBezTo>
                    <a:cubicBezTo>
                      <a:pt x="60" y="3"/>
                      <a:pt x="4" y="60"/>
                      <a:pt x="0" y="130"/>
                    </a:cubicBezTo>
                    <a:lnTo>
                      <a:pt x="130" y="13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64" name="Freeform 6"/>
              <p:cNvSpPr>
                <a:spLocks/>
              </p:cNvSpPr>
              <p:nvPr/>
            </p:nvSpPr>
            <p:spPr bwMode="auto">
              <a:xfrm flipH="1" flipV="1">
                <a:off x="3475038" y="3819525"/>
                <a:ext cx="487362" cy="487363"/>
              </a:xfrm>
              <a:custGeom>
                <a:avLst/>
                <a:gdLst/>
                <a:ahLst/>
                <a:cxnLst>
                  <a:cxn ang="0">
                    <a:pos x="130" y="130"/>
                  </a:cxn>
                  <a:cxn ang="0">
                    <a:pos x="130" y="0"/>
                  </a:cxn>
                  <a:cxn ang="0">
                    <a:pos x="0" y="130"/>
                  </a:cxn>
                  <a:cxn ang="0">
                    <a:pos x="130" y="130"/>
                  </a:cxn>
                </a:cxnLst>
                <a:rect l="0" t="0" r="r" b="b"/>
                <a:pathLst>
                  <a:path w="130" h="130">
                    <a:moveTo>
                      <a:pt x="130" y="130"/>
                    </a:moveTo>
                    <a:cubicBezTo>
                      <a:pt x="130" y="0"/>
                      <a:pt x="130" y="0"/>
                      <a:pt x="130" y="0"/>
                    </a:cubicBezTo>
                    <a:cubicBezTo>
                      <a:pt x="60" y="3"/>
                      <a:pt x="4" y="60"/>
                      <a:pt x="0" y="130"/>
                    </a:cubicBezTo>
                    <a:lnTo>
                      <a:pt x="130" y="13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grpSp>
        <p:sp>
          <p:nvSpPr>
            <p:cNvPr id="66" name="Oval 65"/>
            <p:cNvSpPr/>
            <p:nvPr/>
          </p:nvSpPr>
          <p:spPr bwMode="auto">
            <a:xfrm>
              <a:off x="3191140" y="4590280"/>
              <a:ext cx="251719" cy="251719"/>
            </a:xfrm>
            <a:prstGeom prst="ellipse">
              <a:avLst/>
            </a:prstGeom>
            <a:solidFill>
              <a:schemeClr val="tx2"/>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912203">
                <a:lnSpc>
                  <a:spcPct val="90000"/>
                </a:lnSpc>
              </a:pPr>
              <a:endParaRPr lang="en-US" sz="1500" dirty="0"/>
            </a:p>
          </p:txBody>
        </p:sp>
      </p:grpSp>
      <p:sp>
        <p:nvSpPr>
          <p:cNvPr id="69" name="Left Bracket 68"/>
          <p:cNvSpPr/>
          <p:nvPr/>
        </p:nvSpPr>
        <p:spPr bwMode="auto">
          <a:xfrm rot="16200000">
            <a:off x="5365751" y="3557271"/>
            <a:ext cx="683260" cy="3733800"/>
          </a:xfrm>
          <a:prstGeom prst="leftBracket">
            <a:avLst>
              <a:gd name="adj" fmla="val 0"/>
            </a:avLst>
          </a:prstGeom>
          <a:noFill/>
          <a:ln w="9525" cap="flat" cmpd="sng" algn="ctr">
            <a:solidFill>
              <a:schemeClr val="accent3"/>
            </a:solidFill>
            <a:prstDash val="dash"/>
            <a:round/>
            <a:headEnd type="oval" w="med" len="med"/>
            <a:tailEnd type="triangle" w="med" len="med"/>
          </a:ln>
          <a:effectLst/>
        </p:spPr>
        <p:txBody>
          <a:bodyPr vert="horz" wrap="square" lIns="91222" tIns="45612" rIns="91222" bIns="45612" numCol="1" rtlCol="0" anchor="t" anchorCtr="0" compatLnSpc="1">
            <a:prstTxWarp prst="textNoShape">
              <a:avLst/>
            </a:prstTxWarp>
            <a:noAutofit/>
          </a:bodyPr>
          <a:lstStyle/>
          <a:p>
            <a:pPr defTabSz="912203">
              <a:lnSpc>
                <a:spcPct val="90000"/>
              </a:lnSpc>
            </a:pPr>
            <a:endParaRPr lang="en-US" sz="1500" dirty="0">
              <a:solidFill>
                <a:srgbClr val="009925"/>
              </a:solidFill>
            </a:endParaRPr>
          </a:p>
        </p:txBody>
      </p:sp>
      <p:sp>
        <p:nvSpPr>
          <p:cNvPr id="70" name="Content Placeholder 22"/>
          <p:cNvSpPr txBox="1">
            <a:spLocks/>
          </p:cNvSpPr>
          <p:nvPr/>
        </p:nvSpPr>
        <p:spPr bwMode="auto">
          <a:xfrm>
            <a:off x="3916681" y="5253921"/>
            <a:ext cx="3596640" cy="283210"/>
          </a:xfrm>
          <a:prstGeom prst="rect">
            <a:avLst/>
          </a:prstGeom>
          <a:noFill/>
          <a:ln w="9525">
            <a:noFill/>
            <a:miter lim="800000"/>
            <a:headEnd/>
            <a:tailEnd/>
          </a:ln>
          <a:effectLst/>
        </p:spPr>
        <p:txBody>
          <a:bodyPr vert="horz" wrap="square" lIns="91222" tIns="45612" rIns="91222" bIns="45612" numCol="1" anchor="t" anchorCtr="0" compatLnSpc="1">
            <a:prstTxWarp prst="textNoShape">
              <a:avLst/>
            </a:prstTxWarp>
          </a:bodyPr>
          <a:lstStyle/>
          <a:p>
            <a:pPr algn="ctr" defTabSz="912203">
              <a:lnSpc>
                <a:spcPct val="95000"/>
              </a:lnSpc>
              <a:spcBef>
                <a:spcPct val="100000"/>
              </a:spcBef>
              <a:spcAft>
                <a:spcPct val="5000"/>
              </a:spcAft>
              <a:defRPr/>
            </a:pPr>
            <a:r>
              <a:rPr lang="en-US" sz="1500" kern="0" dirty="0">
                <a:solidFill>
                  <a:srgbClr val="009925"/>
                </a:solidFill>
                <a:latin typeface="Arial"/>
              </a:rPr>
              <a:t>Which becomes the </a:t>
            </a:r>
            <a:br>
              <a:rPr lang="en-US" sz="1500" kern="0" dirty="0">
                <a:solidFill>
                  <a:srgbClr val="009925"/>
                </a:solidFill>
                <a:latin typeface="Arial"/>
              </a:rPr>
            </a:br>
            <a:r>
              <a:rPr lang="en-US" sz="1500" kern="0" dirty="0">
                <a:solidFill>
                  <a:srgbClr val="009925"/>
                </a:solidFill>
                <a:latin typeface="Arial"/>
              </a:rPr>
              <a:t>next person’s ZMOT</a:t>
            </a:r>
          </a:p>
        </p:txBody>
      </p:sp>
      <p:grpSp>
        <p:nvGrpSpPr>
          <p:cNvPr id="7" name="Group 89"/>
          <p:cNvGrpSpPr/>
          <p:nvPr/>
        </p:nvGrpSpPr>
        <p:grpSpPr>
          <a:xfrm>
            <a:off x="3566184" y="2717706"/>
            <a:ext cx="1040588" cy="743665"/>
            <a:chOff x="3252787" y="1811338"/>
            <a:chExt cx="1830388" cy="1308101"/>
          </a:xfrm>
        </p:grpSpPr>
        <p:sp>
          <p:nvSpPr>
            <p:cNvPr id="2059" name="Freeform 11"/>
            <p:cNvSpPr>
              <a:spLocks noEditPoints="1"/>
            </p:cNvSpPr>
            <p:nvPr/>
          </p:nvSpPr>
          <p:spPr bwMode="auto">
            <a:xfrm>
              <a:off x="3252787" y="2736851"/>
              <a:ext cx="1252538" cy="382588"/>
            </a:xfrm>
            <a:custGeom>
              <a:avLst/>
              <a:gdLst/>
              <a:ahLst/>
              <a:cxnLst>
                <a:cxn ang="0">
                  <a:pos x="12" y="92"/>
                </a:cxn>
                <a:cxn ang="0">
                  <a:pos x="10" y="109"/>
                </a:cxn>
                <a:cxn ang="0">
                  <a:pos x="0" y="118"/>
                </a:cxn>
                <a:cxn ang="0">
                  <a:pos x="52" y="62"/>
                </a:cxn>
                <a:cxn ang="0">
                  <a:pos x="36" y="78"/>
                </a:cxn>
                <a:cxn ang="0">
                  <a:pos x="29" y="76"/>
                </a:cxn>
                <a:cxn ang="0">
                  <a:pos x="100" y="47"/>
                </a:cxn>
                <a:cxn ang="0">
                  <a:pos x="71" y="52"/>
                </a:cxn>
                <a:cxn ang="0">
                  <a:pos x="395" y="7"/>
                </a:cxn>
                <a:cxn ang="0">
                  <a:pos x="416" y="0"/>
                </a:cxn>
                <a:cxn ang="0">
                  <a:pos x="416" y="0"/>
                </a:cxn>
                <a:cxn ang="0">
                  <a:pos x="737" y="59"/>
                </a:cxn>
                <a:cxn ang="0">
                  <a:pos x="709" y="54"/>
                </a:cxn>
                <a:cxn ang="0">
                  <a:pos x="759" y="71"/>
                </a:cxn>
                <a:cxn ang="0">
                  <a:pos x="766" y="87"/>
                </a:cxn>
                <a:cxn ang="0">
                  <a:pos x="752" y="76"/>
                </a:cxn>
                <a:cxn ang="0">
                  <a:pos x="789" y="118"/>
                </a:cxn>
                <a:cxn ang="0">
                  <a:pos x="789" y="109"/>
                </a:cxn>
                <a:cxn ang="0">
                  <a:pos x="777" y="137"/>
                </a:cxn>
                <a:cxn ang="0">
                  <a:pos x="789" y="121"/>
                </a:cxn>
                <a:cxn ang="0">
                  <a:pos x="759" y="168"/>
                </a:cxn>
                <a:cxn ang="0">
                  <a:pos x="754" y="163"/>
                </a:cxn>
                <a:cxn ang="0">
                  <a:pos x="773" y="156"/>
                </a:cxn>
                <a:cxn ang="0">
                  <a:pos x="702" y="196"/>
                </a:cxn>
                <a:cxn ang="0">
                  <a:pos x="726" y="180"/>
                </a:cxn>
                <a:cxn ang="0">
                  <a:pos x="674" y="206"/>
                </a:cxn>
                <a:cxn ang="0">
                  <a:pos x="671" y="199"/>
                </a:cxn>
                <a:cxn ang="0">
                  <a:pos x="633" y="215"/>
                </a:cxn>
                <a:cxn ang="0">
                  <a:pos x="615" y="213"/>
                </a:cxn>
                <a:cxn ang="0">
                  <a:pos x="633" y="215"/>
                </a:cxn>
                <a:cxn ang="0">
                  <a:pos x="584" y="217"/>
                </a:cxn>
                <a:cxn ang="0">
                  <a:pos x="506" y="234"/>
                </a:cxn>
                <a:cxn ang="0">
                  <a:pos x="534" y="232"/>
                </a:cxn>
                <a:cxn ang="0">
                  <a:pos x="456" y="232"/>
                </a:cxn>
                <a:cxn ang="0">
                  <a:pos x="485" y="236"/>
                </a:cxn>
                <a:cxn ang="0">
                  <a:pos x="407" y="234"/>
                </a:cxn>
                <a:cxn ang="0">
                  <a:pos x="385" y="241"/>
                </a:cxn>
                <a:cxn ang="0">
                  <a:pos x="385" y="241"/>
                </a:cxn>
                <a:cxn ang="0">
                  <a:pos x="307" y="236"/>
                </a:cxn>
                <a:cxn ang="0">
                  <a:pos x="336" y="232"/>
                </a:cxn>
                <a:cxn ang="0">
                  <a:pos x="258" y="234"/>
                </a:cxn>
                <a:cxn ang="0">
                  <a:pos x="286" y="236"/>
                </a:cxn>
                <a:cxn ang="0">
                  <a:pos x="237" y="222"/>
                </a:cxn>
                <a:cxn ang="0">
                  <a:pos x="175" y="220"/>
                </a:cxn>
                <a:cxn ang="0">
                  <a:pos x="178" y="213"/>
                </a:cxn>
                <a:cxn ang="0">
                  <a:pos x="137" y="210"/>
                </a:cxn>
                <a:cxn ang="0">
                  <a:pos x="121" y="199"/>
                </a:cxn>
                <a:cxn ang="0">
                  <a:pos x="137" y="210"/>
                </a:cxn>
                <a:cxn ang="0">
                  <a:pos x="67" y="180"/>
                </a:cxn>
                <a:cxn ang="0">
                  <a:pos x="90" y="196"/>
                </a:cxn>
                <a:cxn ang="0">
                  <a:pos x="19" y="158"/>
                </a:cxn>
                <a:cxn ang="0">
                  <a:pos x="48" y="170"/>
                </a:cxn>
                <a:cxn ang="0">
                  <a:pos x="3" y="132"/>
                </a:cxn>
                <a:cxn ang="0">
                  <a:pos x="10" y="130"/>
                </a:cxn>
              </a:cxnLst>
              <a:rect l="0" t="0" r="r" b="b"/>
              <a:pathLst>
                <a:path w="789" h="241">
                  <a:moveTo>
                    <a:pt x="0" y="118"/>
                  </a:moveTo>
                  <a:lnTo>
                    <a:pt x="3" y="106"/>
                  </a:lnTo>
                  <a:lnTo>
                    <a:pt x="10" y="95"/>
                  </a:lnTo>
                  <a:lnTo>
                    <a:pt x="12" y="92"/>
                  </a:lnTo>
                  <a:lnTo>
                    <a:pt x="17" y="97"/>
                  </a:lnTo>
                  <a:lnTo>
                    <a:pt x="15" y="99"/>
                  </a:lnTo>
                  <a:lnTo>
                    <a:pt x="15" y="97"/>
                  </a:lnTo>
                  <a:lnTo>
                    <a:pt x="10" y="109"/>
                  </a:lnTo>
                  <a:lnTo>
                    <a:pt x="10" y="109"/>
                  </a:lnTo>
                  <a:lnTo>
                    <a:pt x="8" y="121"/>
                  </a:lnTo>
                  <a:lnTo>
                    <a:pt x="0" y="118"/>
                  </a:lnTo>
                  <a:lnTo>
                    <a:pt x="0" y="118"/>
                  </a:lnTo>
                  <a:close/>
                  <a:moveTo>
                    <a:pt x="29" y="76"/>
                  </a:moveTo>
                  <a:lnTo>
                    <a:pt x="34" y="71"/>
                  </a:lnTo>
                  <a:lnTo>
                    <a:pt x="50" y="62"/>
                  </a:lnTo>
                  <a:lnTo>
                    <a:pt x="52" y="62"/>
                  </a:lnTo>
                  <a:lnTo>
                    <a:pt x="55" y="66"/>
                  </a:lnTo>
                  <a:lnTo>
                    <a:pt x="52" y="69"/>
                  </a:lnTo>
                  <a:lnTo>
                    <a:pt x="52" y="69"/>
                  </a:lnTo>
                  <a:lnTo>
                    <a:pt x="36" y="78"/>
                  </a:lnTo>
                  <a:lnTo>
                    <a:pt x="38" y="78"/>
                  </a:lnTo>
                  <a:lnTo>
                    <a:pt x="31" y="83"/>
                  </a:lnTo>
                  <a:lnTo>
                    <a:pt x="29" y="76"/>
                  </a:lnTo>
                  <a:lnTo>
                    <a:pt x="29" y="76"/>
                  </a:lnTo>
                  <a:close/>
                  <a:moveTo>
                    <a:pt x="71" y="52"/>
                  </a:moveTo>
                  <a:lnTo>
                    <a:pt x="93" y="43"/>
                  </a:lnTo>
                  <a:lnTo>
                    <a:pt x="97" y="40"/>
                  </a:lnTo>
                  <a:lnTo>
                    <a:pt x="100" y="47"/>
                  </a:lnTo>
                  <a:lnTo>
                    <a:pt x="95" y="50"/>
                  </a:lnTo>
                  <a:lnTo>
                    <a:pt x="95" y="50"/>
                  </a:lnTo>
                  <a:lnTo>
                    <a:pt x="74" y="57"/>
                  </a:lnTo>
                  <a:lnTo>
                    <a:pt x="71" y="52"/>
                  </a:lnTo>
                  <a:lnTo>
                    <a:pt x="71" y="52"/>
                  </a:lnTo>
                  <a:close/>
                  <a:moveTo>
                    <a:pt x="367" y="0"/>
                  </a:moveTo>
                  <a:lnTo>
                    <a:pt x="395" y="0"/>
                  </a:lnTo>
                  <a:lnTo>
                    <a:pt x="395" y="7"/>
                  </a:lnTo>
                  <a:lnTo>
                    <a:pt x="367" y="7"/>
                  </a:lnTo>
                  <a:lnTo>
                    <a:pt x="367" y="0"/>
                  </a:lnTo>
                  <a:lnTo>
                    <a:pt x="367" y="0"/>
                  </a:lnTo>
                  <a:close/>
                  <a:moveTo>
                    <a:pt x="416" y="0"/>
                  </a:moveTo>
                  <a:lnTo>
                    <a:pt x="444" y="0"/>
                  </a:lnTo>
                  <a:lnTo>
                    <a:pt x="444" y="7"/>
                  </a:lnTo>
                  <a:lnTo>
                    <a:pt x="416" y="7"/>
                  </a:lnTo>
                  <a:lnTo>
                    <a:pt x="416" y="0"/>
                  </a:lnTo>
                  <a:lnTo>
                    <a:pt x="416" y="0"/>
                  </a:lnTo>
                  <a:close/>
                  <a:moveTo>
                    <a:pt x="711" y="47"/>
                  </a:moveTo>
                  <a:lnTo>
                    <a:pt x="721" y="52"/>
                  </a:lnTo>
                  <a:lnTo>
                    <a:pt x="737" y="59"/>
                  </a:lnTo>
                  <a:lnTo>
                    <a:pt x="733" y="66"/>
                  </a:lnTo>
                  <a:lnTo>
                    <a:pt x="718" y="59"/>
                  </a:lnTo>
                  <a:lnTo>
                    <a:pt x="718" y="59"/>
                  </a:lnTo>
                  <a:lnTo>
                    <a:pt x="709" y="54"/>
                  </a:lnTo>
                  <a:lnTo>
                    <a:pt x="711" y="47"/>
                  </a:lnTo>
                  <a:lnTo>
                    <a:pt x="711" y="47"/>
                  </a:lnTo>
                  <a:close/>
                  <a:moveTo>
                    <a:pt x="756" y="71"/>
                  </a:moveTo>
                  <a:lnTo>
                    <a:pt x="759" y="71"/>
                  </a:lnTo>
                  <a:lnTo>
                    <a:pt x="770" y="83"/>
                  </a:lnTo>
                  <a:lnTo>
                    <a:pt x="777" y="90"/>
                  </a:lnTo>
                  <a:lnTo>
                    <a:pt x="773" y="95"/>
                  </a:lnTo>
                  <a:lnTo>
                    <a:pt x="766" y="87"/>
                  </a:lnTo>
                  <a:lnTo>
                    <a:pt x="766" y="87"/>
                  </a:lnTo>
                  <a:lnTo>
                    <a:pt x="754" y="78"/>
                  </a:lnTo>
                  <a:lnTo>
                    <a:pt x="754" y="78"/>
                  </a:lnTo>
                  <a:lnTo>
                    <a:pt x="752" y="76"/>
                  </a:lnTo>
                  <a:lnTo>
                    <a:pt x="756" y="71"/>
                  </a:lnTo>
                  <a:lnTo>
                    <a:pt x="756" y="71"/>
                  </a:lnTo>
                  <a:close/>
                  <a:moveTo>
                    <a:pt x="789" y="109"/>
                  </a:moveTo>
                  <a:lnTo>
                    <a:pt x="789" y="118"/>
                  </a:lnTo>
                  <a:lnTo>
                    <a:pt x="785" y="121"/>
                  </a:lnTo>
                  <a:lnTo>
                    <a:pt x="782" y="111"/>
                  </a:lnTo>
                  <a:lnTo>
                    <a:pt x="789" y="109"/>
                  </a:lnTo>
                  <a:lnTo>
                    <a:pt x="789" y="109"/>
                  </a:lnTo>
                  <a:close/>
                  <a:moveTo>
                    <a:pt x="789" y="121"/>
                  </a:moveTo>
                  <a:lnTo>
                    <a:pt x="787" y="132"/>
                  </a:lnTo>
                  <a:lnTo>
                    <a:pt x="785" y="139"/>
                  </a:lnTo>
                  <a:lnTo>
                    <a:pt x="777" y="137"/>
                  </a:lnTo>
                  <a:lnTo>
                    <a:pt x="782" y="130"/>
                  </a:lnTo>
                  <a:lnTo>
                    <a:pt x="782" y="132"/>
                  </a:lnTo>
                  <a:lnTo>
                    <a:pt x="785" y="118"/>
                  </a:lnTo>
                  <a:lnTo>
                    <a:pt x="789" y="121"/>
                  </a:lnTo>
                  <a:lnTo>
                    <a:pt x="789" y="121"/>
                  </a:lnTo>
                  <a:close/>
                  <a:moveTo>
                    <a:pt x="773" y="156"/>
                  </a:moveTo>
                  <a:lnTo>
                    <a:pt x="770" y="158"/>
                  </a:lnTo>
                  <a:lnTo>
                    <a:pt x="759" y="168"/>
                  </a:lnTo>
                  <a:lnTo>
                    <a:pt x="749" y="175"/>
                  </a:lnTo>
                  <a:lnTo>
                    <a:pt x="744" y="168"/>
                  </a:lnTo>
                  <a:lnTo>
                    <a:pt x="754" y="163"/>
                  </a:lnTo>
                  <a:lnTo>
                    <a:pt x="754" y="163"/>
                  </a:lnTo>
                  <a:lnTo>
                    <a:pt x="766" y="151"/>
                  </a:lnTo>
                  <a:lnTo>
                    <a:pt x="766" y="154"/>
                  </a:lnTo>
                  <a:lnTo>
                    <a:pt x="766" y="154"/>
                  </a:lnTo>
                  <a:lnTo>
                    <a:pt x="773" y="156"/>
                  </a:lnTo>
                  <a:lnTo>
                    <a:pt x="773" y="156"/>
                  </a:lnTo>
                  <a:close/>
                  <a:moveTo>
                    <a:pt x="730" y="184"/>
                  </a:moveTo>
                  <a:lnTo>
                    <a:pt x="721" y="189"/>
                  </a:lnTo>
                  <a:lnTo>
                    <a:pt x="702" y="196"/>
                  </a:lnTo>
                  <a:lnTo>
                    <a:pt x="700" y="189"/>
                  </a:lnTo>
                  <a:lnTo>
                    <a:pt x="718" y="182"/>
                  </a:lnTo>
                  <a:lnTo>
                    <a:pt x="718" y="182"/>
                  </a:lnTo>
                  <a:lnTo>
                    <a:pt x="726" y="180"/>
                  </a:lnTo>
                  <a:lnTo>
                    <a:pt x="730" y="184"/>
                  </a:lnTo>
                  <a:lnTo>
                    <a:pt x="730" y="184"/>
                  </a:lnTo>
                  <a:close/>
                  <a:moveTo>
                    <a:pt x="683" y="203"/>
                  </a:moveTo>
                  <a:lnTo>
                    <a:pt x="674" y="206"/>
                  </a:lnTo>
                  <a:lnTo>
                    <a:pt x="655" y="210"/>
                  </a:lnTo>
                  <a:lnTo>
                    <a:pt x="652" y="203"/>
                  </a:lnTo>
                  <a:lnTo>
                    <a:pt x="671" y="199"/>
                  </a:lnTo>
                  <a:lnTo>
                    <a:pt x="671" y="199"/>
                  </a:lnTo>
                  <a:lnTo>
                    <a:pt x="681" y="196"/>
                  </a:lnTo>
                  <a:lnTo>
                    <a:pt x="683" y="203"/>
                  </a:lnTo>
                  <a:lnTo>
                    <a:pt x="683" y="203"/>
                  </a:lnTo>
                  <a:close/>
                  <a:moveTo>
                    <a:pt x="633" y="215"/>
                  </a:moveTo>
                  <a:lnTo>
                    <a:pt x="615" y="220"/>
                  </a:lnTo>
                  <a:lnTo>
                    <a:pt x="605" y="222"/>
                  </a:lnTo>
                  <a:lnTo>
                    <a:pt x="605" y="215"/>
                  </a:lnTo>
                  <a:lnTo>
                    <a:pt x="615" y="213"/>
                  </a:lnTo>
                  <a:lnTo>
                    <a:pt x="615" y="213"/>
                  </a:lnTo>
                  <a:lnTo>
                    <a:pt x="633" y="208"/>
                  </a:lnTo>
                  <a:lnTo>
                    <a:pt x="633" y="215"/>
                  </a:lnTo>
                  <a:lnTo>
                    <a:pt x="633" y="215"/>
                  </a:lnTo>
                  <a:close/>
                  <a:moveTo>
                    <a:pt x="584" y="224"/>
                  </a:moveTo>
                  <a:lnTo>
                    <a:pt x="558" y="229"/>
                  </a:lnTo>
                  <a:lnTo>
                    <a:pt x="555" y="222"/>
                  </a:lnTo>
                  <a:lnTo>
                    <a:pt x="584" y="217"/>
                  </a:lnTo>
                  <a:lnTo>
                    <a:pt x="584" y="224"/>
                  </a:lnTo>
                  <a:lnTo>
                    <a:pt x="584" y="224"/>
                  </a:lnTo>
                  <a:close/>
                  <a:moveTo>
                    <a:pt x="534" y="232"/>
                  </a:moveTo>
                  <a:lnTo>
                    <a:pt x="506" y="234"/>
                  </a:lnTo>
                  <a:lnTo>
                    <a:pt x="506" y="229"/>
                  </a:lnTo>
                  <a:lnTo>
                    <a:pt x="534" y="224"/>
                  </a:lnTo>
                  <a:lnTo>
                    <a:pt x="534" y="232"/>
                  </a:lnTo>
                  <a:lnTo>
                    <a:pt x="534" y="232"/>
                  </a:lnTo>
                  <a:close/>
                  <a:moveTo>
                    <a:pt x="485" y="236"/>
                  </a:moveTo>
                  <a:lnTo>
                    <a:pt x="475" y="239"/>
                  </a:lnTo>
                  <a:lnTo>
                    <a:pt x="456" y="239"/>
                  </a:lnTo>
                  <a:lnTo>
                    <a:pt x="456" y="232"/>
                  </a:lnTo>
                  <a:lnTo>
                    <a:pt x="473" y="232"/>
                  </a:lnTo>
                  <a:lnTo>
                    <a:pt x="473" y="232"/>
                  </a:lnTo>
                  <a:lnTo>
                    <a:pt x="485" y="229"/>
                  </a:lnTo>
                  <a:lnTo>
                    <a:pt x="485" y="236"/>
                  </a:lnTo>
                  <a:lnTo>
                    <a:pt x="485" y="236"/>
                  </a:lnTo>
                  <a:close/>
                  <a:moveTo>
                    <a:pt x="435" y="239"/>
                  </a:moveTo>
                  <a:lnTo>
                    <a:pt x="407" y="241"/>
                  </a:lnTo>
                  <a:lnTo>
                    <a:pt x="407" y="234"/>
                  </a:lnTo>
                  <a:lnTo>
                    <a:pt x="435" y="232"/>
                  </a:lnTo>
                  <a:lnTo>
                    <a:pt x="435" y="239"/>
                  </a:lnTo>
                  <a:lnTo>
                    <a:pt x="435" y="239"/>
                  </a:lnTo>
                  <a:close/>
                  <a:moveTo>
                    <a:pt x="385" y="241"/>
                  </a:moveTo>
                  <a:lnTo>
                    <a:pt x="357" y="239"/>
                  </a:lnTo>
                  <a:lnTo>
                    <a:pt x="357" y="232"/>
                  </a:lnTo>
                  <a:lnTo>
                    <a:pt x="385" y="234"/>
                  </a:lnTo>
                  <a:lnTo>
                    <a:pt x="385" y="241"/>
                  </a:lnTo>
                  <a:lnTo>
                    <a:pt x="385" y="241"/>
                  </a:lnTo>
                  <a:close/>
                  <a:moveTo>
                    <a:pt x="336" y="239"/>
                  </a:moveTo>
                  <a:lnTo>
                    <a:pt x="317" y="239"/>
                  </a:lnTo>
                  <a:lnTo>
                    <a:pt x="307" y="236"/>
                  </a:lnTo>
                  <a:lnTo>
                    <a:pt x="307" y="229"/>
                  </a:lnTo>
                  <a:lnTo>
                    <a:pt x="317" y="232"/>
                  </a:lnTo>
                  <a:lnTo>
                    <a:pt x="317" y="232"/>
                  </a:lnTo>
                  <a:lnTo>
                    <a:pt x="336" y="232"/>
                  </a:lnTo>
                  <a:lnTo>
                    <a:pt x="336" y="239"/>
                  </a:lnTo>
                  <a:lnTo>
                    <a:pt x="336" y="239"/>
                  </a:lnTo>
                  <a:close/>
                  <a:moveTo>
                    <a:pt x="286" y="236"/>
                  </a:moveTo>
                  <a:lnTo>
                    <a:pt x="258" y="234"/>
                  </a:lnTo>
                  <a:lnTo>
                    <a:pt x="258" y="227"/>
                  </a:lnTo>
                  <a:lnTo>
                    <a:pt x="286" y="229"/>
                  </a:lnTo>
                  <a:lnTo>
                    <a:pt x="286" y="236"/>
                  </a:lnTo>
                  <a:lnTo>
                    <a:pt x="286" y="236"/>
                  </a:lnTo>
                  <a:close/>
                  <a:moveTo>
                    <a:pt x="237" y="229"/>
                  </a:moveTo>
                  <a:lnTo>
                    <a:pt x="208" y="227"/>
                  </a:lnTo>
                  <a:lnTo>
                    <a:pt x="208" y="220"/>
                  </a:lnTo>
                  <a:lnTo>
                    <a:pt x="237" y="222"/>
                  </a:lnTo>
                  <a:lnTo>
                    <a:pt x="237" y="229"/>
                  </a:lnTo>
                  <a:lnTo>
                    <a:pt x="237" y="229"/>
                  </a:lnTo>
                  <a:close/>
                  <a:moveTo>
                    <a:pt x="187" y="222"/>
                  </a:moveTo>
                  <a:lnTo>
                    <a:pt x="175" y="220"/>
                  </a:lnTo>
                  <a:lnTo>
                    <a:pt x="159" y="217"/>
                  </a:lnTo>
                  <a:lnTo>
                    <a:pt x="161" y="210"/>
                  </a:lnTo>
                  <a:lnTo>
                    <a:pt x="178" y="213"/>
                  </a:lnTo>
                  <a:lnTo>
                    <a:pt x="178" y="213"/>
                  </a:lnTo>
                  <a:lnTo>
                    <a:pt x="187" y="215"/>
                  </a:lnTo>
                  <a:lnTo>
                    <a:pt x="187" y="222"/>
                  </a:lnTo>
                  <a:lnTo>
                    <a:pt x="187" y="222"/>
                  </a:lnTo>
                  <a:close/>
                  <a:moveTo>
                    <a:pt x="137" y="210"/>
                  </a:moveTo>
                  <a:lnTo>
                    <a:pt x="119" y="206"/>
                  </a:lnTo>
                  <a:lnTo>
                    <a:pt x="111" y="203"/>
                  </a:lnTo>
                  <a:lnTo>
                    <a:pt x="111" y="196"/>
                  </a:lnTo>
                  <a:lnTo>
                    <a:pt x="121" y="199"/>
                  </a:lnTo>
                  <a:lnTo>
                    <a:pt x="119" y="199"/>
                  </a:lnTo>
                  <a:lnTo>
                    <a:pt x="140" y="206"/>
                  </a:lnTo>
                  <a:lnTo>
                    <a:pt x="137" y="210"/>
                  </a:lnTo>
                  <a:lnTo>
                    <a:pt x="137" y="210"/>
                  </a:lnTo>
                  <a:close/>
                  <a:moveTo>
                    <a:pt x="90" y="196"/>
                  </a:moveTo>
                  <a:lnTo>
                    <a:pt x="69" y="189"/>
                  </a:lnTo>
                  <a:lnTo>
                    <a:pt x="64" y="187"/>
                  </a:lnTo>
                  <a:lnTo>
                    <a:pt x="67" y="180"/>
                  </a:lnTo>
                  <a:lnTo>
                    <a:pt x="74" y="182"/>
                  </a:lnTo>
                  <a:lnTo>
                    <a:pt x="71" y="182"/>
                  </a:lnTo>
                  <a:lnTo>
                    <a:pt x="93" y="191"/>
                  </a:lnTo>
                  <a:lnTo>
                    <a:pt x="90" y="196"/>
                  </a:lnTo>
                  <a:lnTo>
                    <a:pt x="90" y="196"/>
                  </a:lnTo>
                  <a:close/>
                  <a:moveTo>
                    <a:pt x="43" y="175"/>
                  </a:moveTo>
                  <a:lnTo>
                    <a:pt x="34" y="168"/>
                  </a:lnTo>
                  <a:lnTo>
                    <a:pt x="19" y="158"/>
                  </a:lnTo>
                  <a:lnTo>
                    <a:pt x="26" y="154"/>
                  </a:lnTo>
                  <a:lnTo>
                    <a:pt x="38" y="163"/>
                  </a:lnTo>
                  <a:lnTo>
                    <a:pt x="36" y="163"/>
                  </a:lnTo>
                  <a:lnTo>
                    <a:pt x="48" y="170"/>
                  </a:lnTo>
                  <a:lnTo>
                    <a:pt x="43" y="175"/>
                  </a:lnTo>
                  <a:lnTo>
                    <a:pt x="43" y="175"/>
                  </a:lnTo>
                  <a:close/>
                  <a:moveTo>
                    <a:pt x="8" y="139"/>
                  </a:moveTo>
                  <a:lnTo>
                    <a:pt x="3" y="132"/>
                  </a:lnTo>
                  <a:lnTo>
                    <a:pt x="0" y="121"/>
                  </a:lnTo>
                  <a:lnTo>
                    <a:pt x="8" y="118"/>
                  </a:lnTo>
                  <a:lnTo>
                    <a:pt x="10" y="132"/>
                  </a:lnTo>
                  <a:lnTo>
                    <a:pt x="10" y="130"/>
                  </a:lnTo>
                  <a:lnTo>
                    <a:pt x="12" y="137"/>
                  </a:lnTo>
                  <a:lnTo>
                    <a:pt x="8" y="139"/>
                  </a:lnTo>
                  <a:lnTo>
                    <a:pt x="8" y="139"/>
                  </a:lnTo>
                  <a:close/>
                </a:path>
              </a:pathLst>
            </a:custGeom>
            <a:solidFill>
              <a:srgbClr val="004D13"/>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60" name="Freeform 12"/>
            <p:cNvSpPr>
              <a:spLocks noEditPoints="1"/>
            </p:cNvSpPr>
            <p:nvPr/>
          </p:nvSpPr>
          <p:spPr bwMode="auto">
            <a:xfrm>
              <a:off x="4268787" y="2439988"/>
              <a:ext cx="814388" cy="206375"/>
            </a:xfrm>
            <a:custGeom>
              <a:avLst/>
              <a:gdLst/>
              <a:ahLst/>
              <a:cxnLst>
                <a:cxn ang="0">
                  <a:pos x="8" y="34"/>
                </a:cxn>
                <a:cxn ang="0">
                  <a:pos x="22" y="31"/>
                </a:cxn>
                <a:cxn ang="0">
                  <a:pos x="12" y="38"/>
                </a:cxn>
                <a:cxn ang="0">
                  <a:pos x="0" y="50"/>
                </a:cxn>
                <a:cxn ang="0">
                  <a:pos x="34" y="12"/>
                </a:cxn>
                <a:cxn ang="0">
                  <a:pos x="62" y="0"/>
                </a:cxn>
                <a:cxn ang="0">
                  <a:pos x="48" y="12"/>
                </a:cxn>
                <a:cxn ang="0">
                  <a:pos x="38" y="19"/>
                </a:cxn>
                <a:cxn ang="0">
                  <a:pos x="34" y="12"/>
                </a:cxn>
                <a:cxn ang="0">
                  <a:pos x="492" y="19"/>
                </a:cxn>
                <a:cxn ang="0">
                  <a:pos x="496" y="34"/>
                </a:cxn>
                <a:cxn ang="0">
                  <a:pos x="487" y="26"/>
                </a:cxn>
                <a:cxn ang="0">
                  <a:pos x="478" y="12"/>
                </a:cxn>
                <a:cxn ang="0">
                  <a:pos x="513" y="52"/>
                </a:cxn>
                <a:cxn ang="0">
                  <a:pos x="499" y="76"/>
                </a:cxn>
                <a:cxn ang="0">
                  <a:pos x="501" y="64"/>
                </a:cxn>
                <a:cxn ang="0">
                  <a:pos x="506" y="50"/>
                </a:cxn>
                <a:cxn ang="0">
                  <a:pos x="513" y="52"/>
                </a:cxn>
                <a:cxn ang="0">
                  <a:pos x="468" y="97"/>
                </a:cxn>
                <a:cxn ang="0">
                  <a:pos x="454" y="95"/>
                </a:cxn>
                <a:cxn ang="0">
                  <a:pos x="466" y="90"/>
                </a:cxn>
                <a:cxn ang="0">
                  <a:pos x="482" y="88"/>
                </a:cxn>
                <a:cxn ang="0">
                  <a:pos x="435" y="109"/>
                </a:cxn>
                <a:cxn ang="0">
                  <a:pos x="407" y="107"/>
                </a:cxn>
                <a:cxn ang="0">
                  <a:pos x="435" y="109"/>
                </a:cxn>
                <a:cxn ang="0">
                  <a:pos x="385" y="119"/>
                </a:cxn>
                <a:cxn ang="0">
                  <a:pos x="357" y="116"/>
                </a:cxn>
                <a:cxn ang="0">
                  <a:pos x="385" y="119"/>
                </a:cxn>
                <a:cxn ang="0">
                  <a:pos x="336" y="126"/>
                </a:cxn>
                <a:cxn ang="0">
                  <a:pos x="308" y="121"/>
                </a:cxn>
                <a:cxn ang="0">
                  <a:pos x="336" y="126"/>
                </a:cxn>
                <a:cxn ang="0">
                  <a:pos x="286" y="128"/>
                </a:cxn>
                <a:cxn ang="0">
                  <a:pos x="258" y="123"/>
                </a:cxn>
                <a:cxn ang="0">
                  <a:pos x="286" y="128"/>
                </a:cxn>
                <a:cxn ang="0">
                  <a:pos x="237" y="128"/>
                </a:cxn>
                <a:cxn ang="0">
                  <a:pos x="208" y="121"/>
                </a:cxn>
                <a:cxn ang="0">
                  <a:pos x="237" y="128"/>
                </a:cxn>
                <a:cxn ang="0">
                  <a:pos x="187" y="126"/>
                </a:cxn>
                <a:cxn ang="0">
                  <a:pos x="159" y="116"/>
                </a:cxn>
                <a:cxn ang="0">
                  <a:pos x="187" y="126"/>
                </a:cxn>
                <a:cxn ang="0">
                  <a:pos x="137" y="121"/>
                </a:cxn>
                <a:cxn ang="0">
                  <a:pos x="109" y="116"/>
                </a:cxn>
                <a:cxn ang="0">
                  <a:pos x="116" y="109"/>
                </a:cxn>
                <a:cxn ang="0">
                  <a:pos x="137" y="114"/>
                </a:cxn>
                <a:cxn ang="0">
                  <a:pos x="137" y="121"/>
                </a:cxn>
                <a:cxn ang="0">
                  <a:pos x="78" y="107"/>
                </a:cxn>
                <a:cxn ang="0">
                  <a:pos x="62" y="95"/>
                </a:cxn>
                <a:cxn ang="0">
                  <a:pos x="78" y="102"/>
                </a:cxn>
                <a:cxn ang="0">
                  <a:pos x="88" y="112"/>
                </a:cxn>
              </a:cxnLst>
              <a:rect l="0" t="0" r="r" b="b"/>
              <a:pathLst>
                <a:path w="513" h="130">
                  <a:moveTo>
                    <a:pt x="0" y="50"/>
                  </a:moveTo>
                  <a:lnTo>
                    <a:pt x="8" y="34"/>
                  </a:lnTo>
                  <a:lnTo>
                    <a:pt x="17" y="24"/>
                  </a:lnTo>
                  <a:lnTo>
                    <a:pt x="22" y="31"/>
                  </a:lnTo>
                  <a:lnTo>
                    <a:pt x="12" y="38"/>
                  </a:lnTo>
                  <a:lnTo>
                    <a:pt x="12" y="38"/>
                  </a:lnTo>
                  <a:lnTo>
                    <a:pt x="8" y="52"/>
                  </a:lnTo>
                  <a:lnTo>
                    <a:pt x="0" y="50"/>
                  </a:lnTo>
                  <a:lnTo>
                    <a:pt x="0" y="50"/>
                  </a:lnTo>
                  <a:close/>
                  <a:moveTo>
                    <a:pt x="34" y="12"/>
                  </a:moveTo>
                  <a:lnTo>
                    <a:pt x="45" y="8"/>
                  </a:lnTo>
                  <a:lnTo>
                    <a:pt x="62" y="0"/>
                  </a:lnTo>
                  <a:lnTo>
                    <a:pt x="64" y="8"/>
                  </a:lnTo>
                  <a:lnTo>
                    <a:pt x="48" y="12"/>
                  </a:lnTo>
                  <a:lnTo>
                    <a:pt x="50" y="12"/>
                  </a:lnTo>
                  <a:lnTo>
                    <a:pt x="38" y="19"/>
                  </a:lnTo>
                  <a:lnTo>
                    <a:pt x="34" y="12"/>
                  </a:lnTo>
                  <a:lnTo>
                    <a:pt x="34" y="12"/>
                  </a:lnTo>
                  <a:close/>
                  <a:moveTo>
                    <a:pt x="478" y="12"/>
                  </a:moveTo>
                  <a:lnTo>
                    <a:pt x="492" y="19"/>
                  </a:lnTo>
                  <a:lnTo>
                    <a:pt x="501" y="29"/>
                  </a:lnTo>
                  <a:lnTo>
                    <a:pt x="496" y="34"/>
                  </a:lnTo>
                  <a:lnTo>
                    <a:pt x="487" y="24"/>
                  </a:lnTo>
                  <a:lnTo>
                    <a:pt x="487" y="26"/>
                  </a:lnTo>
                  <a:lnTo>
                    <a:pt x="473" y="17"/>
                  </a:lnTo>
                  <a:lnTo>
                    <a:pt x="478" y="12"/>
                  </a:lnTo>
                  <a:lnTo>
                    <a:pt x="478" y="12"/>
                  </a:lnTo>
                  <a:close/>
                  <a:moveTo>
                    <a:pt x="513" y="52"/>
                  </a:moveTo>
                  <a:lnTo>
                    <a:pt x="506" y="69"/>
                  </a:lnTo>
                  <a:lnTo>
                    <a:pt x="499" y="76"/>
                  </a:lnTo>
                  <a:lnTo>
                    <a:pt x="494" y="71"/>
                  </a:lnTo>
                  <a:lnTo>
                    <a:pt x="501" y="64"/>
                  </a:lnTo>
                  <a:lnTo>
                    <a:pt x="501" y="67"/>
                  </a:lnTo>
                  <a:lnTo>
                    <a:pt x="506" y="50"/>
                  </a:lnTo>
                  <a:lnTo>
                    <a:pt x="513" y="52"/>
                  </a:lnTo>
                  <a:lnTo>
                    <a:pt x="513" y="52"/>
                  </a:lnTo>
                  <a:close/>
                  <a:moveTo>
                    <a:pt x="482" y="88"/>
                  </a:moveTo>
                  <a:lnTo>
                    <a:pt x="468" y="97"/>
                  </a:lnTo>
                  <a:lnTo>
                    <a:pt x="456" y="102"/>
                  </a:lnTo>
                  <a:lnTo>
                    <a:pt x="454" y="95"/>
                  </a:lnTo>
                  <a:lnTo>
                    <a:pt x="466" y="90"/>
                  </a:lnTo>
                  <a:lnTo>
                    <a:pt x="466" y="90"/>
                  </a:lnTo>
                  <a:lnTo>
                    <a:pt x="478" y="83"/>
                  </a:lnTo>
                  <a:lnTo>
                    <a:pt x="482" y="88"/>
                  </a:lnTo>
                  <a:lnTo>
                    <a:pt x="482" y="88"/>
                  </a:lnTo>
                  <a:close/>
                  <a:moveTo>
                    <a:pt x="435" y="109"/>
                  </a:moveTo>
                  <a:lnTo>
                    <a:pt x="407" y="114"/>
                  </a:lnTo>
                  <a:lnTo>
                    <a:pt x="407" y="107"/>
                  </a:lnTo>
                  <a:lnTo>
                    <a:pt x="433" y="102"/>
                  </a:lnTo>
                  <a:lnTo>
                    <a:pt x="435" y="109"/>
                  </a:lnTo>
                  <a:lnTo>
                    <a:pt x="435" y="109"/>
                  </a:lnTo>
                  <a:close/>
                  <a:moveTo>
                    <a:pt x="385" y="119"/>
                  </a:moveTo>
                  <a:lnTo>
                    <a:pt x="359" y="123"/>
                  </a:lnTo>
                  <a:lnTo>
                    <a:pt x="357" y="116"/>
                  </a:lnTo>
                  <a:lnTo>
                    <a:pt x="385" y="112"/>
                  </a:lnTo>
                  <a:lnTo>
                    <a:pt x="385" y="119"/>
                  </a:lnTo>
                  <a:lnTo>
                    <a:pt x="385" y="119"/>
                  </a:lnTo>
                  <a:close/>
                  <a:moveTo>
                    <a:pt x="336" y="126"/>
                  </a:moveTo>
                  <a:lnTo>
                    <a:pt x="308" y="128"/>
                  </a:lnTo>
                  <a:lnTo>
                    <a:pt x="308" y="121"/>
                  </a:lnTo>
                  <a:lnTo>
                    <a:pt x="336" y="119"/>
                  </a:lnTo>
                  <a:lnTo>
                    <a:pt x="336" y="126"/>
                  </a:lnTo>
                  <a:lnTo>
                    <a:pt x="336" y="126"/>
                  </a:lnTo>
                  <a:close/>
                  <a:moveTo>
                    <a:pt x="286" y="128"/>
                  </a:moveTo>
                  <a:lnTo>
                    <a:pt x="258" y="130"/>
                  </a:lnTo>
                  <a:lnTo>
                    <a:pt x="258" y="123"/>
                  </a:lnTo>
                  <a:lnTo>
                    <a:pt x="286" y="121"/>
                  </a:lnTo>
                  <a:lnTo>
                    <a:pt x="286" y="128"/>
                  </a:lnTo>
                  <a:lnTo>
                    <a:pt x="286" y="128"/>
                  </a:lnTo>
                  <a:close/>
                  <a:moveTo>
                    <a:pt x="237" y="128"/>
                  </a:moveTo>
                  <a:lnTo>
                    <a:pt x="208" y="128"/>
                  </a:lnTo>
                  <a:lnTo>
                    <a:pt x="208" y="121"/>
                  </a:lnTo>
                  <a:lnTo>
                    <a:pt x="237" y="121"/>
                  </a:lnTo>
                  <a:lnTo>
                    <a:pt x="237" y="128"/>
                  </a:lnTo>
                  <a:lnTo>
                    <a:pt x="237" y="128"/>
                  </a:lnTo>
                  <a:close/>
                  <a:moveTo>
                    <a:pt x="187" y="126"/>
                  </a:moveTo>
                  <a:lnTo>
                    <a:pt x="159" y="123"/>
                  </a:lnTo>
                  <a:lnTo>
                    <a:pt x="159" y="116"/>
                  </a:lnTo>
                  <a:lnTo>
                    <a:pt x="187" y="119"/>
                  </a:lnTo>
                  <a:lnTo>
                    <a:pt x="187" y="126"/>
                  </a:lnTo>
                  <a:lnTo>
                    <a:pt x="187" y="126"/>
                  </a:lnTo>
                  <a:close/>
                  <a:moveTo>
                    <a:pt x="137" y="121"/>
                  </a:moveTo>
                  <a:lnTo>
                    <a:pt x="116" y="116"/>
                  </a:lnTo>
                  <a:lnTo>
                    <a:pt x="109" y="116"/>
                  </a:lnTo>
                  <a:lnTo>
                    <a:pt x="112" y="109"/>
                  </a:lnTo>
                  <a:lnTo>
                    <a:pt x="116" y="109"/>
                  </a:lnTo>
                  <a:lnTo>
                    <a:pt x="116" y="109"/>
                  </a:lnTo>
                  <a:lnTo>
                    <a:pt x="137" y="114"/>
                  </a:lnTo>
                  <a:lnTo>
                    <a:pt x="137" y="121"/>
                  </a:lnTo>
                  <a:lnTo>
                    <a:pt x="137" y="121"/>
                  </a:lnTo>
                  <a:close/>
                  <a:moveTo>
                    <a:pt x="88" y="112"/>
                  </a:moveTo>
                  <a:lnTo>
                    <a:pt x="78" y="107"/>
                  </a:lnTo>
                  <a:lnTo>
                    <a:pt x="60" y="102"/>
                  </a:lnTo>
                  <a:lnTo>
                    <a:pt x="62" y="95"/>
                  </a:lnTo>
                  <a:lnTo>
                    <a:pt x="81" y="102"/>
                  </a:lnTo>
                  <a:lnTo>
                    <a:pt x="78" y="102"/>
                  </a:lnTo>
                  <a:lnTo>
                    <a:pt x="90" y="104"/>
                  </a:lnTo>
                  <a:lnTo>
                    <a:pt x="88" y="112"/>
                  </a:lnTo>
                  <a:lnTo>
                    <a:pt x="88" y="112"/>
                  </a:lnTo>
                  <a:close/>
                </a:path>
              </a:pathLst>
            </a:custGeom>
            <a:solidFill>
              <a:srgbClr val="004D13"/>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61" name="Freeform 13"/>
            <p:cNvSpPr>
              <a:spLocks/>
            </p:cNvSpPr>
            <p:nvPr/>
          </p:nvSpPr>
          <p:spPr bwMode="auto">
            <a:xfrm>
              <a:off x="4516437" y="1927226"/>
              <a:ext cx="123825" cy="269875"/>
            </a:xfrm>
            <a:custGeom>
              <a:avLst/>
              <a:gdLst/>
              <a:ahLst/>
              <a:cxnLst>
                <a:cxn ang="0">
                  <a:pos x="3" y="9"/>
                </a:cxn>
                <a:cxn ang="0">
                  <a:pos x="0" y="72"/>
                </a:cxn>
                <a:cxn ang="0">
                  <a:pos x="33" y="70"/>
                </a:cxn>
                <a:cxn ang="0">
                  <a:pos x="33" y="30"/>
                </a:cxn>
                <a:cxn ang="0">
                  <a:pos x="9" y="8"/>
                </a:cxn>
                <a:cxn ang="0">
                  <a:pos x="8" y="0"/>
                </a:cxn>
                <a:cxn ang="0">
                  <a:pos x="3" y="9"/>
                </a:cxn>
              </a:cxnLst>
              <a:rect l="0" t="0" r="r" b="b"/>
              <a:pathLst>
                <a:path w="33" h="72">
                  <a:moveTo>
                    <a:pt x="3" y="9"/>
                  </a:moveTo>
                  <a:cubicBezTo>
                    <a:pt x="3" y="9"/>
                    <a:pt x="12" y="54"/>
                    <a:pt x="0" y="72"/>
                  </a:cubicBezTo>
                  <a:cubicBezTo>
                    <a:pt x="33" y="70"/>
                    <a:pt x="33" y="70"/>
                    <a:pt x="33" y="70"/>
                  </a:cubicBezTo>
                  <a:cubicBezTo>
                    <a:pt x="33" y="30"/>
                    <a:pt x="33" y="30"/>
                    <a:pt x="33" y="30"/>
                  </a:cubicBezTo>
                  <a:cubicBezTo>
                    <a:pt x="9" y="8"/>
                    <a:pt x="9" y="8"/>
                    <a:pt x="9" y="8"/>
                  </a:cubicBezTo>
                  <a:cubicBezTo>
                    <a:pt x="8" y="0"/>
                    <a:pt x="8" y="0"/>
                    <a:pt x="8" y="0"/>
                  </a:cubicBezTo>
                  <a:cubicBezTo>
                    <a:pt x="3" y="9"/>
                    <a:pt x="3" y="9"/>
                    <a:pt x="3" y="9"/>
                  </a:cubicBezTo>
                  <a:close/>
                </a:path>
              </a:pathLst>
            </a:custGeom>
            <a:solidFill>
              <a:srgbClr val="004D13"/>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62" name="Freeform 14"/>
            <p:cNvSpPr>
              <a:spLocks/>
            </p:cNvSpPr>
            <p:nvPr/>
          </p:nvSpPr>
          <p:spPr bwMode="auto">
            <a:xfrm>
              <a:off x="3752850" y="2343151"/>
              <a:ext cx="269875" cy="596900"/>
            </a:xfrm>
            <a:custGeom>
              <a:avLst/>
              <a:gdLst/>
              <a:ahLst/>
              <a:cxnLst>
                <a:cxn ang="0">
                  <a:pos x="3" y="44"/>
                </a:cxn>
                <a:cxn ang="0">
                  <a:pos x="32" y="159"/>
                </a:cxn>
                <a:cxn ang="0">
                  <a:pos x="40" y="159"/>
                </a:cxn>
                <a:cxn ang="0">
                  <a:pos x="69" y="44"/>
                </a:cxn>
                <a:cxn ang="0">
                  <a:pos x="70" y="9"/>
                </a:cxn>
                <a:cxn ang="0">
                  <a:pos x="47" y="0"/>
                </a:cxn>
                <a:cxn ang="0">
                  <a:pos x="24" y="0"/>
                </a:cxn>
                <a:cxn ang="0">
                  <a:pos x="2" y="8"/>
                </a:cxn>
                <a:cxn ang="0">
                  <a:pos x="3" y="44"/>
                </a:cxn>
              </a:cxnLst>
              <a:rect l="0" t="0" r="r" b="b"/>
              <a:pathLst>
                <a:path w="72" h="159">
                  <a:moveTo>
                    <a:pt x="3" y="44"/>
                  </a:moveTo>
                  <a:cubicBezTo>
                    <a:pt x="6" y="64"/>
                    <a:pt x="24" y="129"/>
                    <a:pt x="32" y="159"/>
                  </a:cubicBezTo>
                  <a:cubicBezTo>
                    <a:pt x="34" y="159"/>
                    <a:pt x="36" y="159"/>
                    <a:pt x="40" y="159"/>
                  </a:cubicBezTo>
                  <a:cubicBezTo>
                    <a:pt x="48" y="129"/>
                    <a:pt x="65" y="64"/>
                    <a:pt x="69" y="44"/>
                  </a:cubicBezTo>
                  <a:cubicBezTo>
                    <a:pt x="72" y="27"/>
                    <a:pt x="71" y="14"/>
                    <a:pt x="70" y="9"/>
                  </a:cubicBezTo>
                  <a:cubicBezTo>
                    <a:pt x="64" y="3"/>
                    <a:pt x="56" y="0"/>
                    <a:pt x="47" y="0"/>
                  </a:cubicBezTo>
                  <a:cubicBezTo>
                    <a:pt x="47" y="0"/>
                    <a:pt x="47" y="0"/>
                    <a:pt x="24" y="0"/>
                  </a:cubicBezTo>
                  <a:cubicBezTo>
                    <a:pt x="16" y="0"/>
                    <a:pt x="8" y="3"/>
                    <a:pt x="2" y="8"/>
                  </a:cubicBezTo>
                  <a:cubicBezTo>
                    <a:pt x="1" y="13"/>
                    <a:pt x="0" y="26"/>
                    <a:pt x="3" y="44"/>
                  </a:cubicBezTo>
                  <a:close/>
                </a:path>
              </a:pathLst>
            </a:custGeom>
            <a:solidFill>
              <a:srgbClr val="009925"/>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63" name="Freeform 15"/>
            <p:cNvSpPr>
              <a:spLocks/>
            </p:cNvSpPr>
            <p:nvPr/>
          </p:nvSpPr>
          <p:spPr bwMode="auto">
            <a:xfrm>
              <a:off x="4689475" y="1927226"/>
              <a:ext cx="123825" cy="269875"/>
            </a:xfrm>
            <a:custGeom>
              <a:avLst/>
              <a:gdLst/>
              <a:ahLst/>
              <a:cxnLst>
                <a:cxn ang="0">
                  <a:pos x="31" y="9"/>
                </a:cxn>
                <a:cxn ang="0">
                  <a:pos x="33" y="72"/>
                </a:cxn>
                <a:cxn ang="0">
                  <a:pos x="0" y="70"/>
                </a:cxn>
                <a:cxn ang="0">
                  <a:pos x="0" y="30"/>
                </a:cxn>
                <a:cxn ang="0">
                  <a:pos x="24" y="8"/>
                </a:cxn>
                <a:cxn ang="0">
                  <a:pos x="25" y="0"/>
                </a:cxn>
                <a:cxn ang="0">
                  <a:pos x="31" y="9"/>
                </a:cxn>
              </a:cxnLst>
              <a:rect l="0" t="0" r="r" b="b"/>
              <a:pathLst>
                <a:path w="33" h="72">
                  <a:moveTo>
                    <a:pt x="31" y="9"/>
                  </a:moveTo>
                  <a:cubicBezTo>
                    <a:pt x="31" y="9"/>
                    <a:pt x="21" y="54"/>
                    <a:pt x="33" y="72"/>
                  </a:cubicBezTo>
                  <a:cubicBezTo>
                    <a:pt x="0" y="70"/>
                    <a:pt x="0" y="70"/>
                    <a:pt x="0" y="70"/>
                  </a:cubicBezTo>
                  <a:cubicBezTo>
                    <a:pt x="0" y="30"/>
                    <a:pt x="0" y="30"/>
                    <a:pt x="0" y="30"/>
                  </a:cubicBezTo>
                  <a:cubicBezTo>
                    <a:pt x="24" y="8"/>
                    <a:pt x="24" y="8"/>
                    <a:pt x="24" y="8"/>
                  </a:cubicBezTo>
                  <a:cubicBezTo>
                    <a:pt x="25" y="0"/>
                    <a:pt x="25" y="0"/>
                    <a:pt x="25" y="0"/>
                  </a:cubicBezTo>
                  <a:cubicBezTo>
                    <a:pt x="31" y="9"/>
                    <a:pt x="31" y="9"/>
                    <a:pt x="31" y="9"/>
                  </a:cubicBezTo>
                  <a:close/>
                </a:path>
              </a:pathLst>
            </a:custGeom>
            <a:solidFill>
              <a:srgbClr val="004D13"/>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64" name="Freeform 16"/>
            <p:cNvSpPr>
              <a:spLocks/>
            </p:cNvSpPr>
            <p:nvPr/>
          </p:nvSpPr>
          <p:spPr bwMode="auto">
            <a:xfrm>
              <a:off x="3763962" y="2205038"/>
              <a:ext cx="247650" cy="250825"/>
            </a:xfrm>
            <a:custGeom>
              <a:avLst/>
              <a:gdLst/>
              <a:ahLst/>
              <a:cxnLst>
                <a:cxn ang="0">
                  <a:pos x="66" y="0"/>
                </a:cxn>
                <a:cxn ang="0">
                  <a:pos x="0" y="0"/>
                </a:cxn>
                <a:cxn ang="0">
                  <a:pos x="0" y="50"/>
                </a:cxn>
                <a:cxn ang="0">
                  <a:pos x="33" y="67"/>
                </a:cxn>
                <a:cxn ang="0">
                  <a:pos x="66" y="50"/>
                </a:cxn>
                <a:cxn ang="0">
                  <a:pos x="66" y="0"/>
                </a:cxn>
              </a:cxnLst>
              <a:rect l="0" t="0" r="r" b="b"/>
              <a:pathLst>
                <a:path w="66" h="67">
                  <a:moveTo>
                    <a:pt x="66" y="0"/>
                  </a:moveTo>
                  <a:cubicBezTo>
                    <a:pt x="0" y="0"/>
                    <a:pt x="0" y="0"/>
                    <a:pt x="0" y="0"/>
                  </a:cubicBezTo>
                  <a:cubicBezTo>
                    <a:pt x="0" y="50"/>
                    <a:pt x="0" y="50"/>
                    <a:pt x="0" y="50"/>
                  </a:cubicBezTo>
                  <a:cubicBezTo>
                    <a:pt x="0" y="50"/>
                    <a:pt x="10" y="67"/>
                    <a:pt x="33" y="67"/>
                  </a:cubicBezTo>
                  <a:cubicBezTo>
                    <a:pt x="55" y="67"/>
                    <a:pt x="66" y="50"/>
                    <a:pt x="66" y="50"/>
                  </a:cubicBezTo>
                  <a:cubicBezTo>
                    <a:pt x="66" y="0"/>
                    <a:pt x="66" y="0"/>
                    <a:pt x="6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65" name="Freeform 17"/>
            <p:cNvSpPr>
              <a:spLocks/>
            </p:cNvSpPr>
            <p:nvPr/>
          </p:nvSpPr>
          <p:spPr bwMode="auto">
            <a:xfrm>
              <a:off x="3681412" y="1889126"/>
              <a:ext cx="396875" cy="487363"/>
            </a:xfrm>
            <a:custGeom>
              <a:avLst/>
              <a:gdLst/>
              <a:ahLst/>
              <a:cxnLst>
                <a:cxn ang="0">
                  <a:pos x="0" y="65"/>
                </a:cxn>
                <a:cxn ang="0">
                  <a:pos x="53" y="0"/>
                </a:cxn>
                <a:cxn ang="0">
                  <a:pos x="53" y="0"/>
                </a:cxn>
                <a:cxn ang="0">
                  <a:pos x="53" y="0"/>
                </a:cxn>
                <a:cxn ang="0">
                  <a:pos x="106" y="65"/>
                </a:cxn>
                <a:cxn ang="0">
                  <a:pos x="106" y="65"/>
                </a:cxn>
                <a:cxn ang="0">
                  <a:pos x="53" y="130"/>
                </a:cxn>
                <a:cxn ang="0">
                  <a:pos x="53" y="130"/>
                </a:cxn>
                <a:cxn ang="0">
                  <a:pos x="53" y="130"/>
                </a:cxn>
                <a:cxn ang="0">
                  <a:pos x="0" y="65"/>
                </a:cxn>
              </a:cxnLst>
              <a:rect l="0" t="0" r="r" b="b"/>
              <a:pathLst>
                <a:path w="106" h="130">
                  <a:moveTo>
                    <a:pt x="0" y="65"/>
                  </a:moveTo>
                  <a:cubicBezTo>
                    <a:pt x="0" y="29"/>
                    <a:pt x="24" y="0"/>
                    <a:pt x="53" y="0"/>
                  </a:cubicBezTo>
                  <a:cubicBezTo>
                    <a:pt x="53" y="0"/>
                    <a:pt x="53" y="0"/>
                    <a:pt x="53" y="0"/>
                  </a:cubicBezTo>
                  <a:cubicBezTo>
                    <a:pt x="53" y="0"/>
                    <a:pt x="53" y="0"/>
                    <a:pt x="53" y="0"/>
                  </a:cubicBezTo>
                  <a:cubicBezTo>
                    <a:pt x="82" y="0"/>
                    <a:pt x="106" y="29"/>
                    <a:pt x="106" y="65"/>
                  </a:cubicBezTo>
                  <a:cubicBezTo>
                    <a:pt x="106" y="65"/>
                    <a:pt x="106" y="65"/>
                    <a:pt x="106" y="65"/>
                  </a:cubicBezTo>
                  <a:cubicBezTo>
                    <a:pt x="106" y="101"/>
                    <a:pt x="82" y="130"/>
                    <a:pt x="53" y="130"/>
                  </a:cubicBezTo>
                  <a:cubicBezTo>
                    <a:pt x="53" y="130"/>
                    <a:pt x="53" y="130"/>
                    <a:pt x="53" y="130"/>
                  </a:cubicBezTo>
                  <a:cubicBezTo>
                    <a:pt x="53" y="130"/>
                    <a:pt x="53" y="130"/>
                    <a:pt x="53" y="130"/>
                  </a:cubicBezTo>
                  <a:cubicBezTo>
                    <a:pt x="24" y="130"/>
                    <a:pt x="0" y="101"/>
                    <a:pt x="0"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66" name="Freeform 18"/>
            <p:cNvSpPr>
              <a:spLocks/>
            </p:cNvSpPr>
            <p:nvPr/>
          </p:nvSpPr>
          <p:spPr bwMode="auto">
            <a:xfrm>
              <a:off x="3841750" y="2433638"/>
              <a:ext cx="90488" cy="88900"/>
            </a:xfrm>
            <a:custGeom>
              <a:avLst/>
              <a:gdLst/>
              <a:ahLst/>
              <a:cxnLst>
                <a:cxn ang="0">
                  <a:pos x="16" y="24"/>
                </a:cxn>
                <a:cxn ang="0">
                  <a:pos x="7" y="24"/>
                </a:cxn>
                <a:cxn ang="0">
                  <a:pos x="0" y="5"/>
                </a:cxn>
                <a:cxn ang="0">
                  <a:pos x="4" y="0"/>
                </a:cxn>
                <a:cxn ang="0">
                  <a:pos x="19" y="0"/>
                </a:cxn>
                <a:cxn ang="0">
                  <a:pos x="24" y="5"/>
                </a:cxn>
                <a:cxn ang="0">
                  <a:pos x="16" y="24"/>
                </a:cxn>
              </a:cxnLst>
              <a:rect l="0" t="0" r="r" b="b"/>
              <a:pathLst>
                <a:path w="24" h="24">
                  <a:moveTo>
                    <a:pt x="16" y="24"/>
                  </a:moveTo>
                  <a:cubicBezTo>
                    <a:pt x="7" y="24"/>
                    <a:pt x="7" y="24"/>
                    <a:pt x="7" y="24"/>
                  </a:cubicBezTo>
                  <a:cubicBezTo>
                    <a:pt x="4" y="24"/>
                    <a:pt x="0" y="5"/>
                    <a:pt x="0" y="5"/>
                  </a:cubicBezTo>
                  <a:cubicBezTo>
                    <a:pt x="0" y="2"/>
                    <a:pt x="2" y="0"/>
                    <a:pt x="4" y="0"/>
                  </a:cubicBezTo>
                  <a:cubicBezTo>
                    <a:pt x="19" y="0"/>
                    <a:pt x="19" y="0"/>
                    <a:pt x="19" y="0"/>
                  </a:cubicBezTo>
                  <a:cubicBezTo>
                    <a:pt x="21" y="0"/>
                    <a:pt x="24" y="2"/>
                    <a:pt x="24" y="5"/>
                  </a:cubicBezTo>
                  <a:cubicBezTo>
                    <a:pt x="24" y="5"/>
                    <a:pt x="19" y="24"/>
                    <a:pt x="16" y="2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67" name="Freeform 19"/>
            <p:cNvSpPr>
              <a:spLocks/>
            </p:cNvSpPr>
            <p:nvPr/>
          </p:nvSpPr>
          <p:spPr bwMode="auto">
            <a:xfrm>
              <a:off x="3841750" y="2522538"/>
              <a:ext cx="90488" cy="450850"/>
            </a:xfrm>
            <a:custGeom>
              <a:avLst/>
              <a:gdLst/>
              <a:ahLst/>
              <a:cxnLst>
                <a:cxn ang="0">
                  <a:pos x="16" y="0"/>
                </a:cxn>
                <a:cxn ang="0">
                  <a:pos x="7" y="0"/>
                </a:cxn>
                <a:cxn ang="0">
                  <a:pos x="0" y="92"/>
                </a:cxn>
                <a:cxn ang="0">
                  <a:pos x="4" y="120"/>
                </a:cxn>
                <a:cxn ang="0">
                  <a:pos x="19" y="120"/>
                </a:cxn>
                <a:cxn ang="0">
                  <a:pos x="24" y="92"/>
                </a:cxn>
                <a:cxn ang="0">
                  <a:pos x="16" y="0"/>
                </a:cxn>
              </a:cxnLst>
              <a:rect l="0" t="0" r="r" b="b"/>
              <a:pathLst>
                <a:path w="24" h="120">
                  <a:moveTo>
                    <a:pt x="16" y="0"/>
                  </a:moveTo>
                  <a:cubicBezTo>
                    <a:pt x="7" y="0"/>
                    <a:pt x="7" y="0"/>
                    <a:pt x="7" y="0"/>
                  </a:cubicBezTo>
                  <a:cubicBezTo>
                    <a:pt x="4" y="0"/>
                    <a:pt x="0" y="92"/>
                    <a:pt x="0" y="92"/>
                  </a:cubicBezTo>
                  <a:cubicBezTo>
                    <a:pt x="0" y="107"/>
                    <a:pt x="2" y="120"/>
                    <a:pt x="4" y="120"/>
                  </a:cubicBezTo>
                  <a:cubicBezTo>
                    <a:pt x="19" y="120"/>
                    <a:pt x="19" y="120"/>
                    <a:pt x="19" y="120"/>
                  </a:cubicBezTo>
                  <a:cubicBezTo>
                    <a:pt x="21" y="120"/>
                    <a:pt x="24" y="107"/>
                    <a:pt x="24" y="92"/>
                  </a:cubicBezTo>
                  <a:cubicBezTo>
                    <a:pt x="24" y="92"/>
                    <a:pt x="19" y="0"/>
                    <a:pt x="16"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68" name="Freeform 20"/>
            <p:cNvSpPr>
              <a:spLocks/>
            </p:cNvSpPr>
            <p:nvPr/>
          </p:nvSpPr>
          <p:spPr bwMode="auto">
            <a:xfrm>
              <a:off x="3659187" y="1822451"/>
              <a:ext cx="452438" cy="336550"/>
            </a:xfrm>
            <a:custGeom>
              <a:avLst/>
              <a:gdLst/>
              <a:ahLst/>
              <a:cxnLst>
                <a:cxn ang="0">
                  <a:pos x="7" y="76"/>
                </a:cxn>
                <a:cxn ang="0">
                  <a:pos x="25" y="40"/>
                </a:cxn>
                <a:cxn ang="0">
                  <a:pos x="34" y="27"/>
                </a:cxn>
                <a:cxn ang="0">
                  <a:pos x="46" y="37"/>
                </a:cxn>
                <a:cxn ang="0">
                  <a:pos x="114" y="76"/>
                </a:cxn>
                <a:cxn ang="0">
                  <a:pos x="112" y="90"/>
                </a:cxn>
                <a:cxn ang="0">
                  <a:pos x="121" y="63"/>
                </a:cxn>
                <a:cxn ang="0">
                  <a:pos x="61" y="0"/>
                </a:cxn>
                <a:cxn ang="0">
                  <a:pos x="0" y="63"/>
                </a:cxn>
                <a:cxn ang="0">
                  <a:pos x="8" y="90"/>
                </a:cxn>
                <a:cxn ang="0">
                  <a:pos x="7" y="76"/>
                </a:cxn>
              </a:cxnLst>
              <a:rect l="0" t="0" r="r" b="b"/>
              <a:pathLst>
                <a:path w="121" h="90">
                  <a:moveTo>
                    <a:pt x="7" y="76"/>
                  </a:moveTo>
                  <a:cubicBezTo>
                    <a:pt x="7" y="57"/>
                    <a:pt x="14" y="46"/>
                    <a:pt x="25" y="40"/>
                  </a:cubicBezTo>
                  <a:cubicBezTo>
                    <a:pt x="28" y="39"/>
                    <a:pt x="34" y="27"/>
                    <a:pt x="34" y="27"/>
                  </a:cubicBezTo>
                  <a:cubicBezTo>
                    <a:pt x="34" y="27"/>
                    <a:pt x="42" y="38"/>
                    <a:pt x="46" y="37"/>
                  </a:cubicBezTo>
                  <a:cubicBezTo>
                    <a:pt x="75" y="35"/>
                    <a:pt x="115" y="55"/>
                    <a:pt x="114" y="76"/>
                  </a:cubicBezTo>
                  <a:cubicBezTo>
                    <a:pt x="114" y="81"/>
                    <a:pt x="113" y="86"/>
                    <a:pt x="112" y="90"/>
                  </a:cubicBezTo>
                  <a:cubicBezTo>
                    <a:pt x="117" y="85"/>
                    <a:pt x="121" y="76"/>
                    <a:pt x="121" y="63"/>
                  </a:cubicBezTo>
                  <a:cubicBezTo>
                    <a:pt x="121" y="25"/>
                    <a:pt x="94" y="0"/>
                    <a:pt x="61" y="0"/>
                  </a:cubicBezTo>
                  <a:cubicBezTo>
                    <a:pt x="27" y="0"/>
                    <a:pt x="0" y="25"/>
                    <a:pt x="0" y="63"/>
                  </a:cubicBezTo>
                  <a:cubicBezTo>
                    <a:pt x="0" y="76"/>
                    <a:pt x="3" y="85"/>
                    <a:pt x="8" y="90"/>
                  </a:cubicBezTo>
                  <a:cubicBezTo>
                    <a:pt x="8" y="86"/>
                    <a:pt x="7" y="81"/>
                    <a:pt x="7" y="76"/>
                  </a:cubicBezTo>
                </a:path>
              </a:pathLst>
            </a:custGeom>
            <a:solidFill>
              <a:srgbClr val="004D13"/>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69" name="Freeform 21"/>
            <p:cNvSpPr>
              <a:spLocks/>
            </p:cNvSpPr>
            <p:nvPr/>
          </p:nvSpPr>
          <p:spPr bwMode="auto">
            <a:xfrm>
              <a:off x="4540250" y="1855788"/>
              <a:ext cx="261938" cy="566738"/>
            </a:xfrm>
            <a:custGeom>
              <a:avLst/>
              <a:gdLst/>
              <a:ahLst/>
              <a:cxnLst>
                <a:cxn ang="0">
                  <a:pos x="57" y="72"/>
                </a:cxn>
                <a:cxn ang="0">
                  <a:pos x="70" y="31"/>
                </a:cxn>
                <a:cxn ang="0">
                  <a:pos x="35" y="0"/>
                </a:cxn>
                <a:cxn ang="0">
                  <a:pos x="0" y="31"/>
                </a:cxn>
                <a:cxn ang="0">
                  <a:pos x="13" y="72"/>
                </a:cxn>
                <a:cxn ang="0">
                  <a:pos x="13" y="87"/>
                </a:cxn>
                <a:cxn ang="0">
                  <a:pos x="13" y="88"/>
                </a:cxn>
                <a:cxn ang="0">
                  <a:pos x="5" y="92"/>
                </a:cxn>
                <a:cxn ang="0">
                  <a:pos x="33" y="150"/>
                </a:cxn>
                <a:cxn ang="0">
                  <a:pos x="65" y="92"/>
                </a:cxn>
                <a:cxn ang="0">
                  <a:pos x="57" y="87"/>
                </a:cxn>
                <a:cxn ang="0">
                  <a:pos x="57" y="72"/>
                </a:cxn>
              </a:cxnLst>
              <a:rect l="0" t="0" r="r" b="b"/>
              <a:pathLst>
                <a:path w="70" h="151">
                  <a:moveTo>
                    <a:pt x="57" y="72"/>
                  </a:moveTo>
                  <a:cubicBezTo>
                    <a:pt x="65" y="61"/>
                    <a:pt x="70" y="46"/>
                    <a:pt x="70" y="31"/>
                  </a:cubicBezTo>
                  <a:cubicBezTo>
                    <a:pt x="70" y="5"/>
                    <a:pt x="54" y="0"/>
                    <a:pt x="35" y="0"/>
                  </a:cubicBezTo>
                  <a:cubicBezTo>
                    <a:pt x="16" y="0"/>
                    <a:pt x="0" y="5"/>
                    <a:pt x="0" y="31"/>
                  </a:cubicBezTo>
                  <a:cubicBezTo>
                    <a:pt x="0" y="46"/>
                    <a:pt x="5" y="61"/>
                    <a:pt x="13" y="72"/>
                  </a:cubicBezTo>
                  <a:cubicBezTo>
                    <a:pt x="13" y="87"/>
                    <a:pt x="13" y="87"/>
                    <a:pt x="13" y="87"/>
                  </a:cubicBezTo>
                  <a:cubicBezTo>
                    <a:pt x="13" y="87"/>
                    <a:pt x="13" y="87"/>
                    <a:pt x="13" y="88"/>
                  </a:cubicBezTo>
                  <a:cubicBezTo>
                    <a:pt x="5" y="92"/>
                    <a:pt x="5" y="92"/>
                    <a:pt x="5" y="92"/>
                  </a:cubicBezTo>
                  <a:cubicBezTo>
                    <a:pt x="34" y="151"/>
                    <a:pt x="33" y="150"/>
                    <a:pt x="33" y="150"/>
                  </a:cubicBezTo>
                  <a:cubicBezTo>
                    <a:pt x="60" y="92"/>
                    <a:pt x="65" y="92"/>
                    <a:pt x="65" y="92"/>
                  </a:cubicBezTo>
                  <a:cubicBezTo>
                    <a:pt x="57" y="87"/>
                    <a:pt x="57" y="87"/>
                    <a:pt x="57" y="87"/>
                  </a:cubicBezTo>
                  <a:cubicBezTo>
                    <a:pt x="57" y="72"/>
                    <a:pt x="57" y="72"/>
                    <a:pt x="57" y="7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70" name="Freeform 22"/>
            <p:cNvSpPr>
              <a:spLocks/>
            </p:cNvSpPr>
            <p:nvPr/>
          </p:nvSpPr>
          <p:spPr bwMode="auto">
            <a:xfrm>
              <a:off x="4359275" y="2193926"/>
              <a:ext cx="622300" cy="385763"/>
            </a:xfrm>
            <a:custGeom>
              <a:avLst/>
              <a:gdLst/>
              <a:ahLst/>
              <a:cxnLst>
                <a:cxn ang="0">
                  <a:pos x="166" y="88"/>
                </a:cxn>
                <a:cxn ang="0">
                  <a:pos x="163" y="40"/>
                </a:cxn>
                <a:cxn ang="0">
                  <a:pos x="150" y="16"/>
                </a:cxn>
                <a:cxn ang="0">
                  <a:pos x="114" y="2"/>
                </a:cxn>
                <a:cxn ang="0">
                  <a:pos x="110" y="0"/>
                </a:cxn>
                <a:cxn ang="0">
                  <a:pos x="105" y="2"/>
                </a:cxn>
                <a:cxn ang="0">
                  <a:pos x="81" y="51"/>
                </a:cxn>
                <a:cxn ang="0">
                  <a:pos x="58" y="3"/>
                </a:cxn>
                <a:cxn ang="0">
                  <a:pos x="53" y="0"/>
                </a:cxn>
                <a:cxn ang="0">
                  <a:pos x="51" y="1"/>
                </a:cxn>
                <a:cxn ang="0">
                  <a:pos x="51" y="0"/>
                </a:cxn>
                <a:cxn ang="0">
                  <a:pos x="27" y="9"/>
                </a:cxn>
                <a:cxn ang="0">
                  <a:pos x="3" y="39"/>
                </a:cxn>
                <a:cxn ang="0">
                  <a:pos x="0" y="87"/>
                </a:cxn>
                <a:cxn ang="0">
                  <a:pos x="35" y="98"/>
                </a:cxn>
                <a:cxn ang="0">
                  <a:pos x="60" y="102"/>
                </a:cxn>
                <a:cxn ang="0">
                  <a:pos x="62" y="102"/>
                </a:cxn>
                <a:cxn ang="0">
                  <a:pos x="64" y="102"/>
                </a:cxn>
                <a:cxn ang="0">
                  <a:pos x="67" y="102"/>
                </a:cxn>
                <a:cxn ang="0">
                  <a:pos x="68" y="103"/>
                </a:cxn>
                <a:cxn ang="0">
                  <a:pos x="73" y="103"/>
                </a:cxn>
                <a:cxn ang="0">
                  <a:pos x="74" y="103"/>
                </a:cxn>
                <a:cxn ang="0">
                  <a:pos x="80" y="103"/>
                </a:cxn>
                <a:cxn ang="0">
                  <a:pos x="83" y="103"/>
                </a:cxn>
                <a:cxn ang="0">
                  <a:pos x="84" y="103"/>
                </a:cxn>
                <a:cxn ang="0">
                  <a:pos x="85" y="103"/>
                </a:cxn>
                <a:cxn ang="0">
                  <a:pos x="89" y="103"/>
                </a:cxn>
                <a:cxn ang="0">
                  <a:pos x="91" y="103"/>
                </a:cxn>
                <a:cxn ang="0">
                  <a:pos x="96" y="103"/>
                </a:cxn>
                <a:cxn ang="0">
                  <a:pos x="97" y="102"/>
                </a:cxn>
                <a:cxn ang="0">
                  <a:pos x="102" y="102"/>
                </a:cxn>
                <a:cxn ang="0">
                  <a:pos x="102" y="102"/>
                </a:cxn>
                <a:cxn ang="0">
                  <a:pos x="104" y="102"/>
                </a:cxn>
                <a:cxn ang="0">
                  <a:pos x="112" y="101"/>
                </a:cxn>
                <a:cxn ang="0">
                  <a:pos x="166" y="88"/>
                </a:cxn>
              </a:cxnLst>
              <a:rect l="0" t="0" r="r" b="b"/>
              <a:pathLst>
                <a:path w="166" h="103">
                  <a:moveTo>
                    <a:pt x="166" y="88"/>
                  </a:moveTo>
                  <a:cubicBezTo>
                    <a:pt x="163" y="40"/>
                    <a:pt x="163" y="40"/>
                    <a:pt x="163" y="40"/>
                  </a:cubicBezTo>
                  <a:cubicBezTo>
                    <a:pt x="163" y="28"/>
                    <a:pt x="158" y="21"/>
                    <a:pt x="150" y="16"/>
                  </a:cubicBezTo>
                  <a:cubicBezTo>
                    <a:pt x="141" y="9"/>
                    <a:pt x="127" y="6"/>
                    <a:pt x="114" y="2"/>
                  </a:cubicBezTo>
                  <a:cubicBezTo>
                    <a:pt x="113" y="1"/>
                    <a:pt x="111" y="0"/>
                    <a:pt x="110" y="0"/>
                  </a:cubicBezTo>
                  <a:cubicBezTo>
                    <a:pt x="105" y="2"/>
                    <a:pt x="105" y="2"/>
                    <a:pt x="105" y="2"/>
                  </a:cubicBezTo>
                  <a:cubicBezTo>
                    <a:pt x="81" y="51"/>
                    <a:pt x="81" y="51"/>
                    <a:pt x="81" y="51"/>
                  </a:cubicBezTo>
                  <a:cubicBezTo>
                    <a:pt x="58" y="3"/>
                    <a:pt x="58" y="3"/>
                    <a:pt x="58" y="3"/>
                  </a:cubicBezTo>
                  <a:cubicBezTo>
                    <a:pt x="53" y="0"/>
                    <a:pt x="53" y="0"/>
                    <a:pt x="53" y="0"/>
                  </a:cubicBezTo>
                  <a:cubicBezTo>
                    <a:pt x="52" y="0"/>
                    <a:pt x="52" y="1"/>
                    <a:pt x="51" y="1"/>
                  </a:cubicBezTo>
                  <a:cubicBezTo>
                    <a:pt x="51" y="0"/>
                    <a:pt x="51" y="0"/>
                    <a:pt x="51" y="0"/>
                  </a:cubicBezTo>
                  <a:cubicBezTo>
                    <a:pt x="43" y="4"/>
                    <a:pt x="34" y="6"/>
                    <a:pt x="27" y="9"/>
                  </a:cubicBezTo>
                  <a:cubicBezTo>
                    <a:pt x="13" y="14"/>
                    <a:pt x="3" y="22"/>
                    <a:pt x="3" y="39"/>
                  </a:cubicBezTo>
                  <a:cubicBezTo>
                    <a:pt x="0" y="87"/>
                    <a:pt x="0" y="87"/>
                    <a:pt x="0" y="87"/>
                  </a:cubicBezTo>
                  <a:cubicBezTo>
                    <a:pt x="10" y="92"/>
                    <a:pt x="22" y="96"/>
                    <a:pt x="35" y="98"/>
                  </a:cubicBezTo>
                  <a:cubicBezTo>
                    <a:pt x="43" y="100"/>
                    <a:pt x="51" y="101"/>
                    <a:pt x="60" y="102"/>
                  </a:cubicBezTo>
                  <a:cubicBezTo>
                    <a:pt x="61" y="102"/>
                    <a:pt x="61" y="102"/>
                    <a:pt x="62" y="102"/>
                  </a:cubicBezTo>
                  <a:cubicBezTo>
                    <a:pt x="62" y="102"/>
                    <a:pt x="63" y="102"/>
                    <a:pt x="64" y="102"/>
                  </a:cubicBezTo>
                  <a:cubicBezTo>
                    <a:pt x="65" y="102"/>
                    <a:pt x="66" y="102"/>
                    <a:pt x="67" y="102"/>
                  </a:cubicBezTo>
                  <a:cubicBezTo>
                    <a:pt x="67" y="102"/>
                    <a:pt x="67" y="103"/>
                    <a:pt x="68" y="103"/>
                  </a:cubicBezTo>
                  <a:cubicBezTo>
                    <a:pt x="69" y="103"/>
                    <a:pt x="71" y="103"/>
                    <a:pt x="73" y="103"/>
                  </a:cubicBezTo>
                  <a:cubicBezTo>
                    <a:pt x="73" y="103"/>
                    <a:pt x="74" y="103"/>
                    <a:pt x="74" y="103"/>
                  </a:cubicBezTo>
                  <a:cubicBezTo>
                    <a:pt x="76" y="103"/>
                    <a:pt x="78" y="103"/>
                    <a:pt x="80" y="103"/>
                  </a:cubicBezTo>
                  <a:cubicBezTo>
                    <a:pt x="83" y="103"/>
                    <a:pt x="83" y="103"/>
                    <a:pt x="83" y="103"/>
                  </a:cubicBezTo>
                  <a:cubicBezTo>
                    <a:pt x="84" y="103"/>
                    <a:pt x="84" y="103"/>
                    <a:pt x="84" y="103"/>
                  </a:cubicBezTo>
                  <a:cubicBezTo>
                    <a:pt x="85" y="103"/>
                    <a:pt x="85" y="103"/>
                    <a:pt x="85" y="103"/>
                  </a:cubicBezTo>
                  <a:cubicBezTo>
                    <a:pt x="86" y="103"/>
                    <a:pt x="88" y="103"/>
                    <a:pt x="89" y="103"/>
                  </a:cubicBezTo>
                  <a:cubicBezTo>
                    <a:pt x="90" y="103"/>
                    <a:pt x="91" y="103"/>
                    <a:pt x="91" y="103"/>
                  </a:cubicBezTo>
                  <a:cubicBezTo>
                    <a:pt x="93" y="103"/>
                    <a:pt x="94" y="103"/>
                    <a:pt x="96" y="103"/>
                  </a:cubicBezTo>
                  <a:cubicBezTo>
                    <a:pt x="96" y="103"/>
                    <a:pt x="96" y="102"/>
                    <a:pt x="97" y="102"/>
                  </a:cubicBezTo>
                  <a:cubicBezTo>
                    <a:pt x="98" y="102"/>
                    <a:pt x="100" y="102"/>
                    <a:pt x="102" y="102"/>
                  </a:cubicBezTo>
                  <a:cubicBezTo>
                    <a:pt x="102" y="102"/>
                    <a:pt x="102" y="102"/>
                    <a:pt x="102" y="102"/>
                  </a:cubicBezTo>
                  <a:cubicBezTo>
                    <a:pt x="103" y="102"/>
                    <a:pt x="103" y="102"/>
                    <a:pt x="104" y="102"/>
                  </a:cubicBezTo>
                  <a:cubicBezTo>
                    <a:pt x="106" y="102"/>
                    <a:pt x="109" y="102"/>
                    <a:pt x="112" y="101"/>
                  </a:cubicBezTo>
                  <a:cubicBezTo>
                    <a:pt x="133" y="99"/>
                    <a:pt x="152" y="94"/>
                    <a:pt x="166" y="88"/>
                  </a:cubicBezTo>
                  <a:close/>
                </a:path>
              </a:pathLst>
            </a:custGeom>
            <a:noFill/>
            <a:ln w="28575" cap="flat">
              <a:solidFill>
                <a:srgbClr val="004D13"/>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71" name="Freeform 23"/>
            <p:cNvSpPr>
              <a:spLocks/>
            </p:cNvSpPr>
            <p:nvPr/>
          </p:nvSpPr>
          <p:spPr bwMode="auto">
            <a:xfrm>
              <a:off x="4516437" y="1811338"/>
              <a:ext cx="296863" cy="212725"/>
            </a:xfrm>
            <a:custGeom>
              <a:avLst/>
              <a:gdLst/>
              <a:ahLst/>
              <a:cxnLst>
                <a:cxn ang="0">
                  <a:pos x="75" y="48"/>
                </a:cxn>
                <a:cxn ang="0">
                  <a:pos x="74" y="57"/>
                </a:cxn>
                <a:cxn ang="0">
                  <a:pos x="79" y="41"/>
                </a:cxn>
                <a:cxn ang="0">
                  <a:pos x="40" y="0"/>
                </a:cxn>
                <a:cxn ang="0">
                  <a:pos x="0" y="41"/>
                </a:cxn>
                <a:cxn ang="0">
                  <a:pos x="6" y="57"/>
                </a:cxn>
                <a:cxn ang="0">
                  <a:pos x="5" y="48"/>
                </a:cxn>
                <a:cxn ang="0">
                  <a:pos x="17" y="26"/>
                </a:cxn>
                <a:cxn ang="0">
                  <a:pos x="23" y="17"/>
                </a:cxn>
              </a:cxnLst>
              <a:rect l="0" t="0" r="r" b="b"/>
              <a:pathLst>
                <a:path w="79" h="57">
                  <a:moveTo>
                    <a:pt x="75" y="48"/>
                  </a:moveTo>
                  <a:cubicBezTo>
                    <a:pt x="76" y="51"/>
                    <a:pt x="75" y="54"/>
                    <a:pt x="74" y="57"/>
                  </a:cubicBezTo>
                  <a:cubicBezTo>
                    <a:pt x="77" y="54"/>
                    <a:pt x="79" y="49"/>
                    <a:pt x="79" y="41"/>
                  </a:cubicBezTo>
                  <a:cubicBezTo>
                    <a:pt x="79" y="15"/>
                    <a:pt x="62" y="0"/>
                    <a:pt x="40" y="0"/>
                  </a:cubicBezTo>
                  <a:cubicBezTo>
                    <a:pt x="18" y="0"/>
                    <a:pt x="0" y="15"/>
                    <a:pt x="0" y="41"/>
                  </a:cubicBezTo>
                  <a:cubicBezTo>
                    <a:pt x="0" y="49"/>
                    <a:pt x="3" y="54"/>
                    <a:pt x="6" y="57"/>
                  </a:cubicBezTo>
                  <a:cubicBezTo>
                    <a:pt x="5" y="54"/>
                    <a:pt x="5" y="51"/>
                    <a:pt x="5" y="48"/>
                  </a:cubicBezTo>
                  <a:cubicBezTo>
                    <a:pt x="5" y="36"/>
                    <a:pt x="10" y="30"/>
                    <a:pt x="17" y="26"/>
                  </a:cubicBezTo>
                  <a:cubicBezTo>
                    <a:pt x="19" y="25"/>
                    <a:pt x="23" y="17"/>
                    <a:pt x="23" y="17"/>
                  </a:cubicBezTo>
                </a:path>
              </a:pathLst>
            </a:custGeom>
            <a:solidFill>
              <a:srgbClr val="004D13"/>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72" name="Freeform 24"/>
            <p:cNvSpPr>
              <a:spLocks/>
            </p:cNvSpPr>
            <p:nvPr/>
          </p:nvSpPr>
          <p:spPr bwMode="auto">
            <a:xfrm>
              <a:off x="4527550" y="1866901"/>
              <a:ext cx="79375" cy="134938"/>
            </a:xfrm>
            <a:custGeom>
              <a:avLst/>
              <a:gdLst/>
              <a:ahLst/>
              <a:cxnLst>
                <a:cxn ang="0">
                  <a:pos x="21" y="0"/>
                </a:cxn>
                <a:cxn ang="0">
                  <a:pos x="2" y="36"/>
                </a:cxn>
                <a:cxn ang="0">
                  <a:pos x="0" y="21"/>
                </a:cxn>
                <a:cxn ang="0">
                  <a:pos x="4" y="11"/>
                </a:cxn>
                <a:cxn ang="0">
                  <a:pos x="21" y="0"/>
                </a:cxn>
              </a:cxnLst>
              <a:rect l="0" t="0" r="r" b="b"/>
              <a:pathLst>
                <a:path w="21" h="36">
                  <a:moveTo>
                    <a:pt x="21" y="0"/>
                  </a:moveTo>
                  <a:cubicBezTo>
                    <a:pt x="21" y="0"/>
                    <a:pt x="21" y="22"/>
                    <a:pt x="2" y="36"/>
                  </a:cubicBezTo>
                  <a:cubicBezTo>
                    <a:pt x="0" y="21"/>
                    <a:pt x="0" y="21"/>
                    <a:pt x="0" y="21"/>
                  </a:cubicBezTo>
                  <a:cubicBezTo>
                    <a:pt x="4" y="11"/>
                    <a:pt x="4" y="11"/>
                    <a:pt x="4" y="11"/>
                  </a:cubicBezTo>
                  <a:cubicBezTo>
                    <a:pt x="21" y="0"/>
                    <a:pt x="21" y="0"/>
                    <a:pt x="21" y="0"/>
                  </a:cubicBezTo>
                  <a:close/>
                </a:path>
              </a:pathLst>
            </a:custGeom>
            <a:solidFill>
              <a:srgbClr val="004D13"/>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73" name="Freeform 25"/>
            <p:cNvSpPr>
              <a:spLocks noEditPoints="1"/>
            </p:cNvSpPr>
            <p:nvPr/>
          </p:nvSpPr>
          <p:spPr bwMode="auto">
            <a:xfrm>
              <a:off x="4411662" y="2654301"/>
              <a:ext cx="146050" cy="153988"/>
            </a:xfrm>
            <a:custGeom>
              <a:avLst/>
              <a:gdLst/>
              <a:ahLst/>
              <a:cxnLst>
                <a:cxn ang="0">
                  <a:pos x="92" y="5"/>
                </a:cxn>
                <a:cxn ang="0">
                  <a:pos x="73" y="26"/>
                </a:cxn>
                <a:cxn ang="0">
                  <a:pos x="69" y="21"/>
                </a:cxn>
                <a:cxn ang="0">
                  <a:pos x="88" y="0"/>
                </a:cxn>
                <a:cxn ang="0">
                  <a:pos x="92" y="5"/>
                </a:cxn>
                <a:cxn ang="0">
                  <a:pos x="92" y="5"/>
                </a:cxn>
                <a:cxn ang="0">
                  <a:pos x="59" y="40"/>
                </a:cxn>
                <a:cxn ang="0">
                  <a:pos x="40" y="62"/>
                </a:cxn>
                <a:cxn ang="0">
                  <a:pos x="33" y="57"/>
                </a:cxn>
                <a:cxn ang="0">
                  <a:pos x="55" y="36"/>
                </a:cxn>
                <a:cxn ang="0">
                  <a:pos x="59" y="40"/>
                </a:cxn>
                <a:cxn ang="0">
                  <a:pos x="59" y="40"/>
                </a:cxn>
                <a:cxn ang="0">
                  <a:pos x="24" y="78"/>
                </a:cxn>
                <a:cxn ang="0">
                  <a:pos x="5" y="97"/>
                </a:cxn>
                <a:cxn ang="0">
                  <a:pos x="0" y="92"/>
                </a:cxn>
                <a:cxn ang="0">
                  <a:pos x="19" y="73"/>
                </a:cxn>
                <a:cxn ang="0">
                  <a:pos x="24" y="78"/>
                </a:cxn>
                <a:cxn ang="0">
                  <a:pos x="24" y="78"/>
                </a:cxn>
              </a:cxnLst>
              <a:rect l="0" t="0" r="r" b="b"/>
              <a:pathLst>
                <a:path w="92" h="97">
                  <a:moveTo>
                    <a:pt x="92" y="5"/>
                  </a:moveTo>
                  <a:lnTo>
                    <a:pt x="73" y="26"/>
                  </a:lnTo>
                  <a:lnTo>
                    <a:pt x="69" y="21"/>
                  </a:lnTo>
                  <a:lnTo>
                    <a:pt x="88" y="0"/>
                  </a:lnTo>
                  <a:lnTo>
                    <a:pt x="92" y="5"/>
                  </a:lnTo>
                  <a:lnTo>
                    <a:pt x="92" y="5"/>
                  </a:lnTo>
                  <a:close/>
                  <a:moveTo>
                    <a:pt x="59" y="40"/>
                  </a:moveTo>
                  <a:lnTo>
                    <a:pt x="40" y="62"/>
                  </a:lnTo>
                  <a:lnTo>
                    <a:pt x="33" y="57"/>
                  </a:lnTo>
                  <a:lnTo>
                    <a:pt x="55" y="36"/>
                  </a:lnTo>
                  <a:lnTo>
                    <a:pt x="59" y="40"/>
                  </a:lnTo>
                  <a:lnTo>
                    <a:pt x="59" y="40"/>
                  </a:lnTo>
                  <a:close/>
                  <a:moveTo>
                    <a:pt x="24" y="78"/>
                  </a:moveTo>
                  <a:lnTo>
                    <a:pt x="5" y="97"/>
                  </a:lnTo>
                  <a:lnTo>
                    <a:pt x="0" y="92"/>
                  </a:lnTo>
                  <a:lnTo>
                    <a:pt x="19" y="73"/>
                  </a:lnTo>
                  <a:lnTo>
                    <a:pt x="24" y="78"/>
                  </a:lnTo>
                  <a:lnTo>
                    <a:pt x="24" y="78"/>
                  </a:lnTo>
                  <a:close/>
                </a:path>
              </a:pathLst>
            </a:custGeom>
            <a:solidFill>
              <a:srgbClr val="004D13"/>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074" name="Freeform 26"/>
            <p:cNvSpPr>
              <a:spLocks noEditPoints="1"/>
            </p:cNvSpPr>
            <p:nvPr/>
          </p:nvSpPr>
          <p:spPr bwMode="auto">
            <a:xfrm>
              <a:off x="3411537" y="2365376"/>
              <a:ext cx="936625" cy="630238"/>
            </a:xfrm>
            <a:custGeom>
              <a:avLst/>
              <a:gdLst/>
              <a:ahLst/>
              <a:cxnLst>
                <a:cxn ang="0">
                  <a:pos x="246" y="73"/>
                </a:cxn>
                <a:cxn ang="0">
                  <a:pos x="186" y="20"/>
                </a:cxn>
                <a:cxn ang="0">
                  <a:pos x="184" y="15"/>
                </a:cxn>
                <a:cxn ang="0">
                  <a:pos x="160" y="0"/>
                </a:cxn>
                <a:cxn ang="0">
                  <a:pos x="160" y="38"/>
                </a:cxn>
                <a:cxn ang="0">
                  <a:pos x="127" y="168"/>
                </a:cxn>
                <a:cxn ang="0">
                  <a:pos x="135" y="168"/>
                </a:cxn>
                <a:cxn ang="0">
                  <a:pos x="135" y="168"/>
                </a:cxn>
                <a:cxn ang="0">
                  <a:pos x="250" y="145"/>
                </a:cxn>
                <a:cxn ang="0">
                  <a:pos x="246" y="73"/>
                </a:cxn>
                <a:cxn ang="0">
                  <a:pos x="94" y="0"/>
                </a:cxn>
                <a:cxn ang="0">
                  <a:pos x="70" y="15"/>
                </a:cxn>
                <a:cxn ang="0">
                  <a:pos x="68" y="19"/>
                </a:cxn>
                <a:cxn ang="0">
                  <a:pos x="5" y="73"/>
                </a:cxn>
                <a:cxn ang="0">
                  <a:pos x="0" y="145"/>
                </a:cxn>
                <a:cxn ang="0">
                  <a:pos x="120" y="168"/>
                </a:cxn>
                <a:cxn ang="0">
                  <a:pos x="120" y="168"/>
                </a:cxn>
                <a:cxn ang="0">
                  <a:pos x="127" y="168"/>
                </a:cxn>
                <a:cxn ang="0">
                  <a:pos x="94" y="38"/>
                </a:cxn>
                <a:cxn ang="0">
                  <a:pos x="94" y="0"/>
                </a:cxn>
              </a:cxnLst>
              <a:rect l="0" t="0" r="r" b="b"/>
              <a:pathLst>
                <a:path w="250" h="168">
                  <a:moveTo>
                    <a:pt x="246" y="73"/>
                  </a:moveTo>
                  <a:cubicBezTo>
                    <a:pt x="246" y="36"/>
                    <a:pt x="218" y="29"/>
                    <a:pt x="186" y="20"/>
                  </a:cubicBezTo>
                  <a:cubicBezTo>
                    <a:pt x="185" y="18"/>
                    <a:pt x="185" y="16"/>
                    <a:pt x="184" y="15"/>
                  </a:cubicBezTo>
                  <a:cubicBezTo>
                    <a:pt x="179" y="9"/>
                    <a:pt x="172" y="4"/>
                    <a:pt x="160" y="0"/>
                  </a:cubicBezTo>
                  <a:cubicBezTo>
                    <a:pt x="160" y="0"/>
                    <a:pt x="164" y="14"/>
                    <a:pt x="160" y="38"/>
                  </a:cubicBezTo>
                  <a:cubicBezTo>
                    <a:pt x="155" y="64"/>
                    <a:pt x="127" y="168"/>
                    <a:pt x="127" y="168"/>
                  </a:cubicBezTo>
                  <a:cubicBezTo>
                    <a:pt x="127" y="168"/>
                    <a:pt x="127" y="168"/>
                    <a:pt x="135" y="168"/>
                  </a:cubicBezTo>
                  <a:cubicBezTo>
                    <a:pt x="135" y="168"/>
                    <a:pt x="135" y="168"/>
                    <a:pt x="135" y="168"/>
                  </a:cubicBezTo>
                  <a:cubicBezTo>
                    <a:pt x="179" y="167"/>
                    <a:pt x="222" y="159"/>
                    <a:pt x="250" y="145"/>
                  </a:cubicBezTo>
                  <a:cubicBezTo>
                    <a:pt x="250" y="145"/>
                    <a:pt x="250" y="145"/>
                    <a:pt x="246" y="73"/>
                  </a:cubicBezTo>
                  <a:close/>
                  <a:moveTo>
                    <a:pt x="94" y="0"/>
                  </a:moveTo>
                  <a:cubicBezTo>
                    <a:pt x="81" y="4"/>
                    <a:pt x="75" y="9"/>
                    <a:pt x="70" y="15"/>
                  </a:cubicBezTo>
                  <a:cubicBezTo>
                    <a:pt x="69" y="16"/>
                    <a:pt x="68" y="17"/>
                    <a:pt x="68" y="19"/>
                  </a:cubicBezTo>
                  <a:cubicBezTo>
                    <a:pt x="35" y="28"/>
                    <a:pt x="5" y="35"/>
                    <a:pt x="5" y="73"/>
                  </a:cubicBezTo>
                  <a:cubicBezTo>
                    <a:pt x="0" y="145"/>
                    <a:pt x="0" y="145"/>
                    <a:pt x="0" y="145"/>
                  </a:cubicBezTo>
                  <a:cubicBezTo>
                    <a:pt x="29" y="159"/>
                    <a:pt x="74" y="167"/>
                    <a:pt x="120" y="168"/>
                  </a:cubicBezTo>
                  <a:cubicBezTo>
                    <a:pt x="120" y="168"/>
                    <a:pt x="120" y="168"/>
                    <a:pt x="120" y="168"/>
                  </a:cubicBezTo>
                  <a:cubicBezTo>
                    <a:pt x="127" y="168"/>
                    <a:pt x="127" y="168"/>
                    <a:pt x="127" y="168"/>
                  </a:cubicBezTo>
                  <a:cubicBezTo>
                    <a:pt x="127" y="168"/>
                    <a:pt x="98" y="64"/>
                    <a:pt x="94" y="38"/>
                  </a:cubicBezTo>
                  <a:cubicBezTo>
                    <a:pt x="90" y="14"/>
                    <a:pt x="94" y="0"/>
                    <a:pt x="94" y="0"/>
                  </a:cubicBezTo>
                  <a:close/>
                </a:path>
              </a:pathLst>
            </a:custGeom>
            <a:noFill/>
            <a:ln w="28575" cap="flat">
              <a:solidFill>
                <a:srgbClr val="004D13"/>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grpSp>
      <p:grpSp>
        <p:nvGrpSpPr>
          <p:cNvPr id="8" name="Group 97"/>
          <p:cNvGrpSpPr/>
          <p:nvPr/>
        </p:nvGrpSpPr>
        <p:grpSpPr>
          <a:xfrm>
            <a:off x="4168098" y="1793939"/>
            <a:ext cx="404813" cy="671513"/>
            <a:chOff x="4141788" y="1736725"/>
            <a:chExt cx="404813" cy="671513"/>
          </a:xfrm>
        </p:grpSpPr>
        <p:sp>
          <p:nvSpPr>
            <p:cNvPr id="96" name="Freeform 31"/>
            <p:cNvSpPr>
              <a:spLocks noEditPoints="1"/>
            </p:cNvSpPr>
            <p:nvPr/>
          </p:nvSpPr>
          <p:spPr bwMode="auto">
            <a:xfrm>
              <a:off x="4141788" y="1736725"/>
              <a:ext cx="404813" cy="671513"/>
            </a:xfrm>
            <a:custGeom>
              <a:avLst/>
              <a:gdLst/>
              <a:ahLst/>
              <a:cxnLst>
                <a:cxn ang="0">
                  <a:pos x="88" y="0"/>
                </a:cxn>
                <a:cxn ang="0">
                  <a:pos x="20" y="0"/>
                </a:cxn>
                <a:cxn ang="0">
                  <a:pos x="0" y="20"/>
                </a:cxn>
                <a:cxn ang="0">
                  <a:pos x="0" y="159"/>
                </a:cxn>
                <a:cxn ang="0">
                  <a:pos x="20" y="179"/>
                </a:cxn>
                <a:cxn ang="0">
                  <a:pos x="88" y="179"/>
                </a:cxn>
                <a:cxn ang="0">
                  <a:pos x="108" y="159"/>
                </a:cxn>
                <a:cxn ang="0">
                  <a:pos x="108" y="20"/>
                </a:cxn>
                <a:cxn ang="0">
                  <a:pos x="88" y="0"/>
                </a:cxn>
                <a:cxn ang="0">
                  <a:pos x="54" y="166"/>
                </a:cxn>
                <a:cxn ang="0">
                  <a:pos x="44" y="157"/>
                </a:cxn>
                <a:cxn ang="0">
                  <a:pos x="54" y="147"/>
                </a:cxn>
                <a:cxn ang="0">
                  <a:pos x="63" y="157"/>
                </a:cxn>
                <a:cxn ang="0">
                  <a:pos x="54" y="166"/>
                </a:cxn>
                <a:cxn ang="0">
                  <a:pos x="95" y="138"/>
                </a:cxn>
                <a:cxn ang="0">
                  <a:pos x="12" y="138"/>
                </a:cxn>
                <a:cxn ang="0">
                  <a:pos x="12" y="20"/>
                </a:cxn>
                <a:cxn ang="0">
                  <a:pos x="95" y="20"/>
                </a:cxn>
                <a:cxn ang="0">
                  <a:pos x="95" y="138"/>
                </a:cxn>
              </a:cxnLst>
              <a:rect l="0" t="0" r="r" b="b"/>
              <a:pathLst>
                <a:path w="108" h="179">
                  <a:moveTo>
                    <a:pt x="88" y="0"/>
                  </a:moveTo>
                  <a:cubicBezTo>
                    <a:pt x="20" y="0"/>
                    <a:pt x="20" y="0"/>
                    <a:pt x="20" y="0"/>
                  </a:cubicBezTo>
                  <a:cubicBezTo>
                    <a:pt x="9" y="0"/>
                    <a:pt x="0" y="9"/>
                    <a:pt x="0" y="20"/>
                  </a:cubicBezTo>
                  <a:cubicBezTo>
                    <a:pt x="0" y="159"/>
                    <a:pt x="0" y="159"/>
                    <a:pt x="0" y="159"/>
                  </a:cubicBezTo>
                  <a:cubicBezTo>
                    <a:pt x="0" y="170"/>
                    <a:pt x="9" y="179"/>
                    <a:pt x="20" y="179"/>
                  </a:cubicBezTo>
                  <a:cubicBezTo>
                    <a:pt x="88" y="179"/>
                    <a:pt x="88" y="179"/>
                    <a:pt x="88" y="179"/>
                  </a:cubicBezTo>
                  <a:cubicBezTo>
                    <a:pt x="99" y="179"/>
                    <a:pt x="108" y="170"/>
                    <a:pt x="108" y="159"/>
                  </a:cubicBezTo>
                  <a:cubicBezTo>
                    <a:pt x="108" y="20"/>
                    <a:pt x="108" y="20"/>
                    <a:pt x="108" y="20"/>
                  </a:cubicBezTo>
                  <a:cubicBezTo>
                    <a:pt x="108" y="9"/>
                    <a:pt x="99" y="0"/>
                    <a:pt x="88" y="0"/>
                  </a:cubicBezTo>
                  <a:close/>
                  <a:moveTo>
                    <a:pt x="54" y="166"/>
                  </a:moveTo>
                  <a:cubicBezTo>
                    <a:pt x="49" y="166"/>
                    <a:pt x="44" y="162"/>
                    <a:pt x="44" y="157"/>
                  </a:cubicBezTo>
                  <a:cubicBezTo>
                    <a:pt x="44" y="152"/>
                    <a:pt x="49" y="147"/>
                    <a:pt x="54" y="147"/>
                  </a:cubicBezTo>
                  <a:cubicBezTo>
                    <a:pt x="59" y="147"/>
                    <a:pt x="63" y="152"/>
                    <a:pt x="63" y="157"/>
                  </a:cubicBezTo>
                  <a:cubicBezTo>
                    <a:pt x="63" y="162"/>
                    <a:pt x="59" y="166"/>
                    <a:pt x="54" y="166"/>
                  </a:cubicBezTo>
                  <a:close/>
                  <a:moveTo>
                    <a:pt x="95" y="138"/>
                  </a:moveTo>
                  <a:cubicBezTo>
                    <a:pt x="12" y="138"/>
                    <a:pt x="12" y="138"/>
                    <a:pt x="12" y="138"/>
                  </a:cubicBezTo>
                  <a:cubicBezTo>
                    <a:pt x="12" y="20"/>
                    <a:pt x="12" y="20"/>
                    <a:pt x="12" y="20"/>
                  </a:cubicBezTo>
                  <a:cubicBezTo>
                    <a:pt x="95" y="20"/>
                    <a:pt x="95" y="20"/>
                    <a:pt x="95" y="20"/>
                  </a:cubicBezTo>
                  <a:lnTo>
                    <a:pt x="95" y="138"/>
                  </a:lnTo>
                  <a:close/>
                </a:path>
              </a:pathLst>
            </a:custGeom>
            <a:noFill/>
            <a:ln w="28575"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97" name="Freeform 32"/>
            <p:cNvSpPr>
              <a:spLocks noEditPoints="1"/>
            </p:cNvSpPr>
            <p:nvPr/>
          </p:nvSpPr>
          <p:spPr bwMode="auto">
            <a:xfrm>
              <a:off x="4249738" y="1965325"/>
              <a:ext cx="188913" cy="123825"/>
            </a:xfrm>
            <a:custGeom>
              <a:avLst/>
              <a:gdLst/>
              <a:ahLst/>
              <a:cxnLst>
                <a:cxn ang="0">
                  <a:pos x="42" y="0"/>
                </a:cxn>
                <a:cxn ang="0">
                  <a:pos x="8" y="0"/>
                </a:cxn>
                <a:cxn ang="0">
                  <a:pos x="0" y="8"/>
                </a:cxn>
                <a:cxn ang="0">
                  <a:pos x="0" y="25"/>
                </a:cxn>
                <a:cxn ang="0">
                  <a:pos x="8" y="33"/>
                </a:cxn>
                <a:cxn ang="0">
                  <a:pos x="42" y="33"/>
                </a:cxn>
                <a:cxn ang="0">
                  <a:pos x="50" y="25"/>
                </a:cxn>
                <a:cxn ang="0">
                  <a:pos x="50" y="8"/>
                </a:cxn>
                <a:cxn ang="0">
                  <a:pos x="42" y="0"/>
                </a:cxn>
                <a:cxn ang="0">
                  <a:pos x="17" y="26"/>
                </a:cxn>
                <a:cxn ang="0">
                  <a:pos x="17" y="8"/>
                </a:cxn>
                <a:cxn ang="0">
                  <a:pos x="37" y="16"/>
                </a:cxn>
                <a:cxn ang="0">
                  <a:pos x="17" y="26"/>
                </a:cxn>
              </a:cxnLst>
              <a:rect l="0" t="0" r="r" b="b"/>
              <a:pathLst>
                <a:path w="50" h="33">
                  <a:moveTo>
                    <a:pt x="42" y="0"/>
                  </a:moveTo>
                  <a:cubicBezTo>
                    <a:pt x="8" y="0"/>
                    <a:pt x="8" y="0"/>
                    <a:pt x="8" y="0"/>
                  </a:cubicBezTo>
                  <a:cubicBezTo>
                    <a:pt x="4" y="0"/>
                    <a:pt x="0" y="3"/>
                    <a:pt x="0" y="8"/>
                  </a:cubicBezTo>
                  <a:cubicBezTo>
                    <a:pt x="0" y="25"/>
                    <a:pt x="0" y="25"/>
                    <a:pt x="0" y="25"/>
                  </a:cubicBezTo>
                  <a:cubicBezTo>
                    <a:pt x="0" y="30"/>
                    <a:pt x="4" y="33"/>
                    <a:pt x="8" y="33"/>
                  </a:cubicBezTo>
                  <a:cubicBezTo>
                    <a:pt x="42" y="33"/>
                    <a:pt x="42" y="33"/>
                    <a:pt x="42" y="33"/>
                  </a:cubicBezTo>
                  <a:cubicBezTo>
                    <a:pt x="46" y="33"/>
                    <a:pt x="50" y="30"/>
                    <a:pt x="50" y="25"/>
                  </a:cubicBezTo>
                  <a:cubicBezTo>
                    <a:pt x="50" y="8"/>
                    <a:pt x="50" y="8"/>
                    <a:pt x="50" y="8"/>
                  </a:cubicBezTo>
                  <a:cubicBezTo>
                    <a:pt x="50" y="3"/>
                    <a:pt x="46" y="0"/>
                    <a:pt x="42" y="0"/>
                  </a:cubicBezTo>
                  <a:close/>
                  <a:moveTo>
                    <a:pt x="17" y="26"/>
                  </a:moveTo>
                  <a:cubicBezTo>
                    <a:pt x="17" y="8"/>
                    <a:pt x="17" y="8"/>
                    <a:pt x="17" y="8"/>
                  </a:cubicBezTo>
                  <a:cubicBezTo>
                    <a:pt x="37" y="16"/>
                    <a:pt x="37" y="16"/>
                    <a:pt x="37" y="16"/>
                  </a:cubicBezTo>
                  <a:lnTo>
                    <a:pt x="17" y="26"/>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grpSp>
      <p:grpSp>
        <p:nvGrpSpPr>
          <p:cNvPr id="9" name="Group 132"/>
          <p:cNvGrpSpPr/>
          <p:nvPr/>
        </p:nvGrpSpPr>
        <p:grpSpPr>
          <a:xfrm>
            <a:off x="2953403" y="2570182"/>
            <a:ext cx="686961" cy="490655"/>
            <a:chOff x="2962276" y="2439987"/>
            <a:chExt cx="554830" cy="396283"/>
          </a:xfrm>
        </p:grpSpPr>
        <p:grpSp>
          <p:nvGrpSpPr>
            <p:cNvPr id="10" name="Group 119"/>
            <p:cNvGrpSpPr/>
            <p:nvPr/>
          </p:nvGrpSpPr>
          <p:grpSpPr>
            <a:xfrm>
              <a:off x="2962276" y="2439987"/>
              <a:ext cx="230187" cy="158750"/>
              <a:chOff x="2967038" y="2430463"/>
              <a:chExt cx="230187" cy="158750"/>
            </a:xfrm>
            <a:solidFill>
              <a:schemeClr val="accent1"/>
            </a:solidFill>
          </p:grpSpPr>
          <p:sp>
            <p:nvSpPr>
              <p:cNvPr id="2099" name="Freeform 51"/>
              <p:cNvSpPr>
                <a:spLocks noEditPoints="1"/>
              </p:cNvSpPr>
              <p:nvPr/>
            </p:nvSpPr>
            <p:spPr bwMode="auto">
              <a:xfrm>
                <a:off x="2967038" y="2430463"/>
                <a:ext cx="90487" cy="63500"/>
              </a:xfrm>
              <a:custGeom>
                <a:avLst/>
                <a:gdLst/>
                <a:ahLst/>
                <a:cxnLst>
                  <a:cxn ang="0">
                    <a:pos x="7" y="7"/>
                  </a:cxn>
                  <a:cxn ang="0">
                    <a:pos x="10" y="9"/>
                  </a:cxn>
                  <a:cxn ang="0">
                    <a:pos x="11" y="12"/>
                  </a:cxn>
                  <a:cxn ang="0">
                    <a:pos x="9" y="15"/>
                  </a:cxn>
                  <a:cxn ang="0">
                    <a:pos x="5" y="17"/>
                  </a:cxn>
                  <a:cxn ang="0">
                    <a:pos x="2" y="15"/>
                  </a:cxn>
                  <a:cxn ang="0">
                    <a:pos x="0" y="12"/>
                  </a:cxn>
                  <a:cxn ang="0">
                    <a:pos x="1" y="9"/>
                  </a:cxn>
                  <a:cxn ang="0">
                    <a:pos x="3" y="6"/>
                  </a:cxn>
                  <a:cxn ang="0">
                    <a:pos x="7" y="0"/>
                  </a:cxn>
                  <a:cxn ang="0">
                    <a:pos x="12" y="0"/>
                  </a:cxn>
                  <a:cxn ang="0">
                    <a:pos x="7" y="7"/>
                  </a:cxn>
                  <a:cxn ang="0">
                    <a:pos x="19" y="7"/>
                  </a:cxn>
                  <a:cxn ang="0">
                    <a:pos x="22" y="9"/>
                  </a:cxn>
                  <a:cxn ang="0">
                    <a:pos x="22" y="12"/>
                  </a:cxn>
                  <a:cxn ang="0">
                    <a:pos x="21" y="15"/>
                  </a:cxn>
                  <a:cxn ang="0">
                    <a:pos x="17" y="17"/>
                  </a:cxn>
                  <a:cxn ang="0">
                    <a:pos x="14" y="15"/>
                  </a:cxn>
                  <a:cxn ang="0">
                    <a:pos x="12" y="12"/>
                  </a:cxn>
                  <a:cxn ang="0">
                    <a:pos x="13" y="9"/>
                  </a:cxn>
                  <a:cxn ang="0">
                    <a:pos x="15" y="6"/>
                  </a:cxn>
                  <a:cxn ang="0">
                    <a:pos x="19" y="0"/>
                  </a:cxn>
                  <a:cxn ang="0">
                    <a:pos x="24" y="0"/>
                  </a:cxn>
                  <a:cxn ang="0">
                    <a:pos x="19" y="7"/>
                  </a:cxn>
                </a:cxnLst>
                <a:rect l="0" t="0" r="r" b="b"/>
                <a:pathLst>
                  <a:path w="24" h="17">
                    <a:moveTo>
                      <a:pt x="7" y="7"/>
                    </a:moveTo>
                    <a:cubicBezTo>
                      <a:pt x="8" y="7"/>
                      <a:pt x="9" y="8"/>
                      <a:pt x="10" y="9"/>
                    </a:cubicBezTo>
                    <a:cubicBezTo>
                      <a:pt x="10" y="9"/>
                      <a:pt x="11" y="10"/>
                      <a:pt x="11" y="12"/>
                    </a:cubicBezTo>
                    <a:cubicBezTo>
                      <a:pt x="11" y="13"/>
                      <a:pt x="10" y="14"/>
                      <a:pt x="9" y="15"/>
                    </a:cubicBezTo>
                    <a:cubicBezTo>
                      <a:pt x="8" y="16"/>
                      <a:pt x="7" y="17"/>
                      <a:pt x="5" y="17"/>
                    </a:cubicBezTo>
                    <a:cubicBezTo>
                      <a:pt x="4" y="17"/>
                      <a:pt x="3" y="16"/>
                      <a:pt x="2" y="15"/>
                    </a:cubicBezTo>
                    <a:cubicBezTo>
                      <a:pt x="1" y="14"/>
                      <a:pt x="0" y="13"/>
                      <a:pt x="0" y="12"/>
                    </a:cubicBezTo>
                    <a:cubicBezTo>
                      <a:pt x="0" y="11"/>
                      <a:pt x="1" y="10"/>
                      <a:pt x="1" y="9"/>
                    </a:cubicBezTo>
                    <a:cubicBezTo>
                      <a:pt x="1" y="9"/>
                      <a:pt x="2" y="8"/>
                      <a:pt x="3" y="6"/>
                    </a:cubicBezTo>
                    <a:cubicBezTo>
                      <a:pt x="7" y="0"/>
                      <a:pt x="7" y="0"/>
                      <a:pt x="7" y="0"/>
                    </a:cubicBezTo>
                    <a:cubicBezTo>
                      <a:pt x="12" y="0"/>
                      <a:pt x="12" y="0"/>
                      <a:pt x="12" y="0"/>
                    </a:cubicBezTo>
                    <a:lnTo>
                      <a:pt x="7" y="7"/>
                    </a:lnTo>
                    <a:close/>
                    <a:moveTo>
                      <a:pt x="19" y="7"/>
                    </a:moveTo>
                    <a:cubicBezTo>
                      <a:pt x="20" y="7"/>
                      <a:pt x="21" y="8"/>
                      <a:pt x="22" y="9"/>
                    </a:cubicBezTo>
                    <a:cubicBezTo>
                      <a:pt x="22" y="9"/>
                      <a:pt x="22" y="10"/>
                      <a:pt x="22" y="12"/>
                    </a:cubicBezTo>
                    <a:cubicBezTo>
                      <a:pt x="22" y="13"/>
                      <a:pt x="22" y="14"/>
                      <a:pt x="21" y="15"/>
                    </a:cubicBezTo>
                    <a:cubicBezTo>
                      <a:pt x="20" y="16"/>
                      <a:pt x="19" y="17"/>
                      <a:pt x="17" y="17"/>
                    </a:cubicBezTo>
                    <a:cubicBezTo>
                      <a:pt x="16" y="17"/>
                      <a:pt x="15" y="16"/>
                      <a:pt x="14" y="15"/>
                    </a:cubicBezTo>
                    <a:cubicBezTo>
                      <a:pt x="13" y="14"/>
                      <a:pt x="12" y="13"/>
                      <a:pt x="12" y="12"/>
                    </a:cubicBezTo>
                    <a:cubicBezTo>
                      <a:pt x="12" y="11"/>
                      <a:pt x="12" y="10"/>
                      <a:pt x="13" y="9"/>
                    </a:cubicBezTo>
                    <a:cubicBezTo>
                      <a:pt x="13" y="9"/>
                      <a:pt x="14" y="8"/>
                      <a:pt x="15" y="6"/>
                    </a:cubicBezTo>
                    <a:cubicBezTo>
                      <a:pt x="19" y="0"/>
                      <a:pt x="19" y="0"/>
                      <a:pt x="19" y="0"/>
                    </a:cubicBezTo>
                    <a:cubicBezTo>
                      <a:pt x="24" y="0"/>
                      <a:pt x="24" y="0"/>
                      <a:pt x="24" y="0"/>
                    </a:cubicBezTo>
                    <a:lnTo>
                      <a:pt x="19"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100" name="Freeform 52"/>
              <p:cNvSpPr>
                <a:spLocks noEditPoints="1"/>
              </p:cNvSpPr>
              <p:nvPr/>
            </p:nvSpPr>
            <p:spPr bwMode="auto">
              <a:xfrm>
                <a:off x="3035300" y="2449513"/>
                <a:ext cx="161925" cy="139700"/>
              </a:xfrm>
              <a:custGeom>
                <a:avLst/>
                <a:gdLst/>
                <a:ahLst/>
                <a:cxnLst>
                  <a:cxn ang="0">
                    <a:pos x="71" y="0"/>
                  </a:cxn>
                  <a:cxn ang="0">
                    <a:pos x="31" y="0"/>
                  </a:cxn>
                  <a:cxn ang="0">
                    <a:pos x="0" y="88"/>
                  </a:cxn>
                  <a:cxn ang="0">
                    <a:pos x="7" y="88"/>
                  </a:cxn>
                  <a:cxn ang="0">
                    <a:pos x="40" y="88"/>
                  </a:cxn>
                  <a:cxn ang="0">
                    <a:pos x="45" y="79"/>
                  </a:cxn>
                  <a:cxn ang="0">
                    <a:pos x="59" y="79"/>
                  </a:cxn>
                  <a:cxn ang="0">
                    <a:pos x="59" y="84"/>
                  </a:cxn>
                  <a:cxn ang="0">
                    <a:pos x="62" y="88"/>
                  </a:cxn>
                  <a:cxn ang="0">
                    <a:pos x="102" y="88"/>
                  </a:cxn>
                  <a:cxn ang="0">
                    <a:pos x="71" y="0"/>
                  </a:cxn>
                  <a:cxn ang="0">
                    <a:pos x="66" y="72"/>
                  </a:cxn>
                  <a:cxn ang="0">
                    <a:pos x="66" y="70"/>
                  </a:cxn>
                  <a:cxn ang="0">
                    <a:pos x="36" y="70"/>
                  </a:cxn>
                  <a:cxn ang="0">
                    <a:pos x="33" y="79"/>
                  </a:cxn>
                  <a:cxn ang="0">
                    <a:pos x="14" y="79"/>
                  </a:cxn>
                  <a:cxn ang="0">
                    <a:pos x="38" y="9"/>
                  </a:cxn>
                  <a:cxn ang="0">
                    <a:pos x="64" y="9"/>
                  </a:cxn>
                  <a:cxn ang="0">
                    <a:pos x="90" y="79"/>
                  </a:cxn>
                  <a:cxn ang="0">
                    <a:pos x="69" y="79"/>
                  </a:cxn>
                  <a:cxn ang="0">
                    <a:pos x="66" y="72"/>
                  </a:cxn>
                </a:cxnLst>
                <a:rect l="0" t="0" r="r" b="b"/>
                <a:pathLst>
                  <a:path w="102" h="88">
                    <a:moveTo>
                      <a:pt x="71" y="0"/>
                    </a:moveTo>
                    <a:lnTo>
                      <a:pt x="31" y="0"/>
                    </a:lnTo>
                    <a:lnTo>
                      <a:pt x="0" y="88"/>
                    </a:lnTo>
                    <a:lnTo>
                      <a:pt x="7" y="88"/>
                    </a:lnTo>
                    <a:lnTo>
                      <a:pt x="40" y="88"/>
                    </a:lnTo>
                    <a:lnTo>
                      <a:pt x="45" y="79"/>
                    </a:lnTo>
                    <a:lnTo>
                      <a:pt x="59" y="79"/>
                    </a:lnTo>
                    <a:lnTo>
                      <a:pt x="59" y="84"/>
                    </a:lnTo>
                    <a:lnTo>
                      <a:pt x="62" y="88"/>
                    </a:lnTo>
                    <a:lnTo>
                      <a:pt x="102" y="88"/>
                    </a:lnTo>
                    <a:lnTo>
                      <a:pt x="71" y="0"/>
                    </a:lnTo>
                    <a:close/>
                    <a:moveTo>
                      <a:pt x="66" y="72"/>
                    </a:moveTo>
                    <a:lnTo>
                      <a:pt x="66" y="70"/>
                    </a:lnTo>
                    <a:lnTo>
                      <a:pt x="36" y="70"/>
                    </a:lnTo>
                    <a:lnTo>
                      <a:pt x="33" y="79"/>
                    </a:lnTo>
                    <a:lnTo>
                      <a:pt x="14" y="79"/>
                    </a:lnTo>
                    <a:lnTo>
                      <a:pt x="38" y="9"/>
                    </a:lnTo>
                    <a:lnTo>
                      <a:pt x="64" y="9"/>
                    </a:lnTo>
                    <a:lnTo>
                      <a:pt x="90" y="79"/>
                    </a:lnTo>
                    <a:lnTo>
                      <a:pt x="69" y="79"/>
                    </a:lnTo>
                    <a:lnTo>
                      <a:pt x="66" y="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sp>
            <p:nvSpPr>
              <p:cNvPr id="2101" name="Freeform 53"/>
              <p:cNvSpPr>
                <a:spLocks/>
              </p:cNvSpPr>
              <p:nvPr/>
            </p:nvSpPr>
            <p:spPr bwMode="auto">
              <a:xfrm>
                <a:off x="3095625" y="2482851"/>
                <a:ext cx="41275" cy="58738"/>
              </a:xfrm>
              <a:custGeom>
                <a:avLst/>
                <a:gdLst/>
                <a:ahLst/>
                <a:cxnLst>
                  <a:cxn ang="0">
                    <a:pos x="9" y="10"/>
                  </a:cxn>
                  <a:cxn ang="0">
                    <a:pos x="8" y="6"/>
                  </a:cxn>
                  <a:cxn ang="0">
                    <a:pos x="7" y="0"/>
                  </a:cxn>
                  <a:cxn ang="0">
                    <a:pos x="4" y="0"/>
                  </a:cxn>
                  <a:cxn ang="0">
                    <a:pos x="3" y="6"/>
                  </a:cxn>
                  <a:cxn ang="0">
                    <a:pos x="3" y="6"/>
                  </a:cxn>
                  <a:cxn ang="0">
                    <a:pos x="2" y="10"/>
                  </a:cxn>
                  <a:cxn ang="0">
                    <a:pos x="1" y="14"/>
                  </a:cxn>
                  <a:cxn ang="0">
                    <a:pos x="0" y="16"/>
                  </a:cxn>
                  <a:cxn ang="0">
                    <a:pos x="3" y="16"/>
                  </a:cxn>
                  <a:cxn ang="0">
                    <a:pos x="8" y="16"/>
                  </a:cxn>
                  <a:cxn ang="0">
                    <a:pos x="11" y="16"/>
                  </a:cxn>
                  <a:cxn ang="0">
                    <a:pos x="9" y="10"/>
                  </a:cxn>
                </a:cxnLst>
                <a:rect l="0" t="0" r="r" b="b"/>
                <a:pathLst>
                  <a:path w="11" h="16">
                    <a:moveTo>
                      <a:pt x="9" y="10"/>
                    </a:moveTo>
                    <a:cubicBezTo>
                      <a:pt x="9" y="8"/>
                      <a:pt x="8" y="7"/>
                      <a:pt x="8" y="6"/>
                    </a:cubicBezTo>
                    <a:cubicBezTo>
                      <a:pt x="7" y="0"/>
                      <a:pt x="7" y="0"/>
                      <a:pt x="7" y="0"/>
                    </a:cubicBezTo>
                    <a:cubicBezTo>
                      <a:pt x="4" y="0"/>
                      <a:pt x="4" y="0"/>
                      <a:pt x="4" y="0"/>
                    </a:cubicBezTo>
                    <a:cubicBezTo>
                      <a:pt x="3" y="6"/>
                      <a:pt x="3" y="6"/>
                      <a:pt x="3" y="6"/>
                    </a:cubicBezTo>
                    <a:cubicBezTo>
                      <a:pt x="3" y="6"/>
                      <a:pt x="3" y="6"/>
                      <a:pt x="3" y="6"/>
                    </a:cubicBezTo>
                    <a:cubicBezTo>
                      <a:pt x="3" y="6"/>
                      <a:pt x="3" y="8"/>
                      <a:pt x="2" y="10"/>
                    </a:cubicBezTo>
                    <a:cubicBezTo>
                      <a:pt x="1" y="14"/>
                      <a:pt x="1" y="14"/>
                      <a:pt x="1" y="14"/>
                    </a:cubicBezTo>
                    <a:cubicBezTo>
                      <a:pt x="0" y="16"/>
                      <a:pt x="0" y="16"/>
                      <a:pt x="0" y="16"/>
                    </a:cubicBezTo>
                    <a:cubicBezTo>
                      <a:pt x="3" y="16"/>
                      <a:pt x="3" y="16"/>
                      <a:pt x="3" y="16"/>
                    </a:cubicBezTo>
                    <a:cubicBezTo>
                      <a:pt x="8" y="16"/>
                      <a:pt x="8" y="16"/>
                      <a:pt x="8" y="16"/>
                    </a:cubicBezTo>
                    <a:cubicBezTo>
                      <a:pt x="11" y="16"/>
                      <a:pt x="11" y="16"/>
                      <a:pt x="11" y="16"/>
                    </a:cubicBezTo>
                    <a:lnTo>
                      <a:pt x="9"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grpSp>
        <p:sp>
          <p:nvSpPr>
            <p:cNvPr id="123" name="Freeform 122"/>
            <p:cNvSpPr/>
            <p:nvPr/>
          </p:nvSpPr>
          <p:spPr bwMode="auto">
            <a:xfrm>
              <a:off x="3212306" y="2459831"/>
              <a:ext cx="149147" cy="245472"/>
            </a:xfrm>
            <a:custGeom>
              <a:avLst/>
              <a:gdLst>
                <a:gd name="connsiteX0" fmla="*/ 0 w 304800"/>
                <a:gd name="connsiteY0" fmla="*/ 0 h 0"/>
                <a:gd name="connsiteX1" fmla="*/ 304800 w 304800"/>
                <a:gd name="connsiteY1" fmla="*/ 0 h 0"/>
              </a:gdLst>
              <a:ahLst/>
              <a:cxnLst>
                <a:cxn ang="0">
                  <a:pos x="connsiteX0" y="connsiteY0"/>
                </a:cxn>
                <a:cxn ang="0">
                  <a:pos x="connsiteX1" y="connsiteY1"/>
                </a:cxn>
              </a:cxnLst>
              <a:rect l="l" t="t" r="r" b="b"/>
              <a:pathLst>
                <a:path w="304800">
                  <a:moveTo>
                    <a:pt x="0" y="0"/>
                  </a:moveTo>
                  <a:lnTo>
                    <a:pt x="304800" y="0"/>
                  </a:lnTo>
                </a:path>
              </a:pathLst>
            </a:custGeom>
            <a:no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defTabSz="912203">
                <a:lnSpc>
                  <a:spcPct val="90000"/>
                </a:lnSpc>
              </a:pPr>
              <a:endParaRPr lang="en-US" sz="1500" dirty="0"/>
            </a:p>
          </p:txBody>
        </p:sp>
        <p:sp>
          <p:nvSpPr>
            <p:cNvPr id="124" name="Freeform 123"/>
            <p:cNvSpPr/>
            <p:nvPr/>
          </p:nvSpPr>
          <p:spPr bwMode="auto">
            <a:xfrm>
              <a:off x="3212306" y="2502692"/>
              <a:ext cx="149147" cy="245472"/>
            </a:xfrm>
            <a:custGeom>
              <a:avLst/>
              <a:gdLst>
                <a:gd name="connsiteX0" fmla="*/ 0 w 304800"/>
                <a:gd name="connsiteY0" fmla="*/ 0 h 0"/>
                <a:gd name="connsiteX1" fmla="*/ 304800 w 304800"/>
                <a:gd name="connsiteY1" fmla="*/ 0 h 0"/>
              </a:gdLst>
              <a:ahLst/>
              <a:cxnLst>
                <a:cxn ang="0">
                  <a:pos x="connsiteX0" y="connsiteY0"/>
                </a:cxn>
                <a:cxn ang="0">
                  <a:pos x="connsiteX1" y="connsiteY1"/>
                </a:cxn>
              </a:cxnLst>
              <a:rect l="l" t="t" r="r" b="b"/>
              <a:pathLst>
                <a:path w="304800">
                  <a:moveTo>
                    <a:pt x="0" y="0"/>
                  </a:moveTo>
                  <a:lnTo>
                    <a:pt x="304800" y="0"/>
                  </a:lnTo>
                </a:path>
              </a:pathLst>
            </a:custGeom>
            <a:no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defTabSz="912203">
                <a:lnSpc>
                  <a:spcPct val="90000"/>
                </a:lnSpc>
              </a:pPr>
              <a:endParaRPr lang="en-US" sz="1500" dirty="0"/>
            </a:p>
          </p:txBody>
        </p:sp>
        <p:sp>
          <p:nvSpPr>
            <p:cNvPr id="125" name="Freeform 124"/>
            <p:cNvSpPr/>
            <p:nvPr/>
          </p:nvSpPr>
          <p:spPr bwMode="auto">
            <a:xfrm>
              <a:off x="3212306" y="2545556"/>
              <a:ext cx="149147" cy="245472"/>
            </a:xfrm>
            <a:custGeom>
              <a:avLst/>
              <a:gdLst>
                <a:gd name="connsiteX0" fmla="*/ 0 w 304800"/>
                <a:gd name="connsiteY0" fmla="*/ 0 h 0"/>
                <a:gd name="connsiteX1" fmla="*/ 304800 w 304800"/>
                <a:gd name="connsiteY1" fmla="*/ 0 h 0"/>
              </a:gdLst>
              <a:ahLst/>
              <a:cxnLst>
                <a:cxn ang="0">
                  <a:pos x="connsiteX0" y="connsiteY0"/>
                </a:cxn>
                <a:cxn ang="0">
                  <a:pos x="connsiteX1" y="connsiteY1"/>
                </a:cxn>
              </a:cxnLst>
              <a:rect l="l" t="t" r="r" b="b"/>
              <a:pathLst>
                <a:path w="304800">
                  <a:moveTo>
                    <a:pt x="0" y="0"/>
                  </a:moveTo>
                  <a:lnTo>
                    <a:pt x="304800" y="0"/>
                  </a:lnTo>
                </a:path>
              </a:pathLst>
            </a:custGeom>
            <a:no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defTabSz="912203">
                <a:lnSpc>
                  <a:spcPct val="90000"/>
                </a:lnSpc>
              </a:pPr>
              <a:endParaRPr lang="en-US" sz="1500" dirty="0"/>
            </a:p>
          </p:txBody>
        </p:sp>
        <p:sp>
          <p:nvSpPr>
            <p:cNvPr id="126" name="Freeform 125"/>
            <p:cNvSpPr/>
            <p:nvPr/>
          </p:nvSpPr>
          <p:spPr bwMode="auto">
            <a:xfrm>
              <a:off x="3212306" y="2590798"/>
              <a:ext cx="149147" cy="245472"/>
            </a:xfrm>
            <a:custGeom>
              <a:avLst/>
              <a:gdLst>
                <a:gd name="connsiteX0" fmla="*/ 0 w 304800"/>
                <a:gd name="connsiteY0" fmla="*/ 0 h 0"/>
                <a:gd name="connsiteX1" fmla="*/ 304800 w 304800"/>
                <a:gd name="connsiteY1" fmla="*/ 0 h 0"/>
              </a:gdLst>
              <a:ahLst/>
              <a:cxnLst>
                <a:cxn ang="0">
                  <a:pos x="connsiteX0" y="connsiteY0"/>
                </a:cxn>
                <a:cxn ang="0">
                  <a:pos x="connsiteX1" y="connsiteY1"/>
                </a:cxn>
              </a:cxnLst>
              <a:rect l="l" t="t" r="r" b="b"/>
              <a:pathLst>
                <a:path w="304800">
                  <a:moveTo>
                    <a:pt x="0" y="0"/>
                  </a:moveTo>
                  <a:lnTo>
                    <a:pt x="304800" y="0"/>
                  </a:lnTo>
                </a:path>
              </a:pathLst>
            </a:custGeom>
            <a:no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defTabSz="912203">
                <a:lnSpc>
                  <a:spcPct val="90000"/>
                </a:lnSpc>
              </a:pPr>
              <a:endParaRPr lang="en-US" sz="1500" dirty="0"/>
            </a:p>
          </p:txBody>
        </p:sp>
        <p:sp>
          <p:nvSpPr>
            <p:cNvPr id="129" name="Freeform 128"/>
            <p:cNvSpPr/>
            <p:nvPr/>
          </p:nvSpPr>
          <p:spPr bwMode="auto">
            <a:xfrm flipV="1">
              <a:off x="3019425" y="2588418"/>
              <a:ext cx="497681" cy="45719"/>
            </a:xfrm>
            <a:custGeom>
              <a:avLst/>
              <a:gdLst>
                <a:gd name="connsiteX0" fmla="*/ 0 w 304800"/>
                <a:gd name="connsiteY0" fmla="*/ 0 h 0"/>
                <a:gd name="connsiteX1" fmla="*/ 304800 w 304800"/>
                <a:gd name="connsiteY1" fmla="*/ 0 h 0"/>
              </a:gdLst>
              <a:ahLst/>
              <a:cxnLst>
                <a:cxn ang="0">
                  <a:pos x="connsiteX0" y="connsiteY0"/>
                </a:cxn>
                <a:cxn ang="0">
                  <a:pos x="connsiteX1" y="connsiteY1"/>
                </a:cxn>
              </a:cxnLst>
              <a:rect l="l" t="t" r="r" b="b"/>
              <a:pathLst>
                <a:path w="304800">
                  <a:moveTo>
                    <a:pt x="0" y="0"/>
                  </a:moveTo>
                  <a:lnTo>
                    <a:pt x="304800" y="0"/>
                  </a:lnTo>
                </a:path>
              </a:pathLst>
            </a:cu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912203">
                <a:lnSpc>
                  <a:spcPct val="90000"/>
                </a:lnSpc>
              </a:pPr>
              <a:endParaRPr lang="en-US" sz="1500" dirty="0"/>
            </a:p>
          </p:txBody>
        </p:sp>
        <p:sp>
          <p:nvSpPr>
            <p:cNvPr id="130" name="Freeform 129"/>
            <p:cNvSpPr/>
            <p:nvPr/>
          </p:nvSpPr>
          <p:spPr bwMode="auto">
            <a:xfrm flipV="1">
              <a:off x="3019425" y="2633662"/>
              <a:ext cx="497681" cy="45719"/>
            </a:xfrm>
            <a:custGeom>
              <a:avLst/>
              <a:gdLst>
                <a:gd name="connsiteX0" fmla="*/ 0 w 304800"/>
                <a:gd name="connsiteY0" fmla="*/ 0 h 0"/>
                <a:gd name="connsiteX1" fmla="*/ 304800 w 304800"/>
                <a:gd name="connsiteY1" fmla="*/ 0 h 0"/>
              </a:gdLst>
              <a:ahLst/>
              <a:cxnLst>
                <a:cxn ang="0">
                  <a:pos x="connsiteX0" y="connsiteY0"/>
                </a:cxn>
                <a:cxn ang="0">
                  <a:pos x="connsiteX1" y="connsiteY1"/>
                </a:cxn>
              </a:cxnLst>
              <a:rect l="l" t="t" r="r" b="b"/>
              <a:pathLst>
                <a:path w="304800">
                  <a:moveTo>
                    <a:pt x="0" y="0"/>
                  </a:moveTo>
                  <a:lnTo>
                    <a:pt x="304800" y="0"/>
                  </a:lnTo>
                </a:path>
              </a:pathLst>
            </a:cu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912203">
                <a:lnSpc>
                  <a:spcPct val="90000"/>
                </a:lnSpc>
              </a:pPr>
              <a:endParaRPr lang="en-US" sz="1500" dirty="0"/>
            </a:p>
          </p:txBody>
        </p:sp>
        <p:sp>
          <p:nvSpPr>
            <p:cNvPr id="131" name="Freeform 130"/>
            <p:cNvSpPr/>
            <p:nvPr/>
          </p:nvSpPr>
          <p:spPr bwMode="auto">
            <a:xfrm flipV="1">
              <a:off x="3019425" y="2674143"/>
              <a:ext cx="497681" cy="45719"/>
            </a:xfrm>
            <a:custGeom>
              <a:avLst/>
              <a:gdLst>
                <a:gd name="connsiteX0" fmla="*/ 0 w 304800"/>
                <a:gd name="connsiteY0" fmla="*/ 0 h 0"/>
                <a:gd name="connsiteX1" fmla="*/ 304800 w 304800"/>
                <a:gd name="connsiteY1" fmla="*/ 0 h 0"/>
              </a:gdLst>
              <a:ahLst/>
              <a:cxnLst>
                <a:cxn ang="0">
                  <a:pos x="connsiteX0" y="connsiteY0"/>
                </a:cxn>
                <a:cxn ang="0">
                  <a:pos x="connsiteX1" y="connsiteY1"/>
                </a:cxn>
              </a:cxnLst>
              <a:rect l="l" t="t" r="r" b="b"/>
              <a:pathLst>
                <a:path w="304800">
                  <a:moveTo>
                    <a:pt x="0" y="0"/>
                  </a:moveTo>
                  <a:lnTo>
                    <a:pt x="304800" y="0"/>
                  </a:lnTo>
                </a:path>
              </a:pathLst>
            </a:cu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912203">
                <a:lnSpc>
                  <a:spcPct val="90000"/>
                </a:lnSpc>
              </a:pPr>
              <a:endParaRPr lang="en-US" sz="1500" baseline="-25000" dirty="0"/>
            </a:p>
          </p:txBody>
        </p:sp>
        <p:sp>
          <p:nvSpPr>
            <p:cNvPr id="132" name="Freeform 131"/>
            <p:cNvSpPr/>
            <p:nvPr/>
          </p:nvSpPr>
          <p:spPr bwMode="auto">
            <a:xfrm>
              <a:off x="3019425" y="2762248"/>
              <a:ext cx="184731" cy="45719"/>
            </a:xfrm>
            <a:custGeom>
              <a:avLst/>
              <a:gdLst>
                <a:gd name="connsiteX0" fmla="*/ 0 w 304800"/>
                <a:gd name="connsiteY0" fmla="*/ 0 h 0"/>
                <a:gd name="connsiteX1" fmla="*/ 304800 w 304800"/>
                <a:gd name="connsiteY1" fmla="*/ 0 h 0"/>
              </a:gdLst>
              <a:ahLst/>
              <a:cxnLst>
                <a:cxn ang="0">
                  <a:pos x="connsiteX0" y="connsiteY0"/>
                </a:cxn>
                <a:cxn ang="0">
                  <a:pos x="connsiteX1" y="connsiteY1"/>
                </a:cxn>
              </a:cxnLst>
              <a:rect l="l" t="t" r="r" b="b"/>
              <a:pathLst>
                <a:path w="304800">
                  <a:moveTo>
                    <a:pt x="0" y="0"/>
                  </a:moveTo>
                  <a:lnTo>
                    <a:pt x="304800" y="0"/>
                  </a:lnTo>
                </a:path>
              </a:pathLst>
            </a:custGeom>
            <a:no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defTabSz="912203">
                <a:lnSpc>
                  <a:spcPct val="90000"/>
                </a:lnSpc>
              </a:pPr>
              <a:endParaRPr lang="en-US" sz="1500" baseline="-25000" dirty="0"/>
            </a:p>
          </p:txBody>
        </p:sp>
      </p:grpSp>
      <p:grpSp>
        <p:nvGrpSpPr>
          <p:cNvPr id="11" name="Group 143"/>
          <p:cNvGrpSpPr/>
          <p:nvPr/>
        </p:nvGrpSpPr>
        <p:grpSpPr>
          <a:xfrm>
            <a:off x="3389177" y="1796572"/>
            <a:ext cx="523875" cy="415925"/>
            <a:chOff x="2978150" y="2012950"/>
            <a:chExt cx="523875" cy="415925"/>
          </a:xfrm>
        </p:grpSpPr>
        <p:sp>
          <p:nvSpPr>
            <p:cNvPr id="145" name="Rectangle 144"/>
            <p:cNvSpPr/>
            <p:nvPr/>
          </p:nvSpPr>
          <p:spPr bwMode="auto">
            <a:xfrm>
              <a:off x="2987675" y="2063750"/>
              <a:ext cx="504825" cy="3524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912203">
                <a:lnSpc>
                  <a:spcPct val="90000"/>
                </a:lnSpc>
              </a:pPr>
              <a:endParaRPr lang="en-US" sz="1500" dirty="0"/>
            </a:p>
          </p:txBody>
        </p:sp>
        <p:sp>
          <p:nvSpPr>
            <p:cNvPr id="146" name="Freeform 58"/>
            <p:cNvSpPr>
              <a:spLocks noEditPoints="1"/>
            </p:cNvSpPr>
            <p:nvPr/>
          </p:nvSpPr>
          <p:spPr bwMode="auto">
            <a:xfrm>
              <a:off x="2978150" y="2012950"/>
              <a:ext cx="523875" cy="415925"/>
            </a:xfrm>
            <a:custGeom>
              <a:avLst/>
              <a:gdLst/>
              <a:ahLst/>
              <a:cxnLst>
                <a:cxn ang="0">
                  <a:pos x="132" y="0"/>
                </a:cxn>
                <a:cxn ang="0">
                  <a:pos x="8" y="0"/>
                </a:cxn>
                <a:cxn ang="0">
                  <a:pos x="0" y="8"/>
                </a:cxn>
                <a:cxn ang="0">
                  <a:pos x="0" y="103"/>
                </a:cxn>
                <a:cxn ang="0">
                  <a:pos x="8" y="111"/>
                </a:cxn>
                <a:cxn ang="0">
                  <a:pos x="132" y="111"/>
                </a:cxn>
                <a:cxn ang="0">
                  <a:pos x="140" y="103"/>
                </a:cxn>
                <a:cxn ang="0">
                  <a:pos x="140" y="8"/>
                </a:cxn>
                <a:cxn ang="0">
                  <a:pos x="132" y="0"/>
                </a:cxn>
                <a:cxn ang="0">
                  <a:pos x="117" y="12"/>
                </a:cxn>
                <a:cxn ang="0">
                  <a:pos x="125" y="12"/>
                </a:cxn>
                <a:cxn ang="0">
                  <a:pos x="125" y="14"/>
                </a:cxn>
                <a:cxn ang="0">
                  <a:pos x="117" y="14"/>
                </a:cxn>
                <a:cxn ang="0">
                  <a:pos x="117" y="12"/>
                </a:cxn>
                <a:cxn ang="0">
                  <a:pos x="134" y="104"/>
                </a:cxn>
                <a:cxn ang="0">
                  <a:pos x="6" y="104"/>
                </a:cxn>
                <a:cxn ang="0">
                  <a:pos x="6" y="19"/>
                </a:cxn>
                <a:cxn ang="0">
                  <a:pos x="134" y="19"/>
                </a:cxn>
                <a:cxn ang="0">
                  <a:pos x="134" y="104"/>
                </a:cxn>
                <a:cxn ang="0">
                  <a:pos x="134" y="14"/>
                </a:cxn>
                <a:cxn ang="0">
                  <a:pos x="126" y="14"/>
                </a:cxn>
                <a:cxn ang="0">
                  <a:pos x="126" y="6"/>
                </a:cxn>
                <a:cxn ang="0">
                  <a:pos x="134" y="6"/>
                </a:cxn>
                <a:cxn ang="0">
                  <a:pos x="134" y="14"/>
                </a:cxn>
              </a:cxnLst>
              <a:rect l="0" t="0" r="r" b="b"/>
              <a:pathLst>
                <a:path w="140" h="111">
                  <a:moveTo>
                    <a:pt x="132" y="0"/>
                  </a:moveTo>
                  <a:cubicBezTo>
                    <a:pt x="8" y="0"/>
                    <a:pt x="8" y="0"/>
                    <a:pt x="8" y="0"/>
                  </a:cubicBezTo>
                  <a:cubicBezTo>
                    <a:pt x="4" y="0"/>
                    <a:pt x="0" y="3"/>
                    <a:pt x="0" y="8"/>
                  </a:cubicBezTo>
                  <a:cubicBezTo>
                    <a:pt x="0" y="103"/>
                    <a:pt x="0" y="103"/>
                    <a:pt x="0" y="103"/>
                  </a:cubicBezTo>
                  <a:cubicBezTo>
                    <a:pt x="0" y="107"/>
                    <a:pt x="4" y="111"/>
                    <a:pt x="8" y="111"/>
                  </a:cubicBezTo>
                  <a:cubicBezTo>
                    <a:pt x="132" y="111"/>
                    <a:pt x="132" y="111"/>
                    <a:pt x="132" y="111"/>
                  </a:cubicBezTo>
                  <a:cubicBezTo>
                    <a:pt x="136" y="111"/>
                    <a:pt x="140" y="107"/>
                    <a:pt x="140" y="103"/>
                  </a:cubicBezTo>
                  <a:cubicBezTo>
                    <a:pt x="140" y="8"/>
                    <a:pt x="140" y="8"/>
                    <a:pt x="140" y="8"/>
                  </a:cubicBezTo>
                  <a:cubicBezTo>
                    <a:pt x="140" y="3"/>
                    <a:pt x="136" y="0"/>
                    <a:pt x="132" y="0"/>
                  </a:cubicBezTo>
                  <a:close/>
                  <a:moveTo>
                    <a:pt x="117" y="12"/>
                  </a:moveTo>
                  <a:cubicBezTo>
                    <a:pt x="125" y="12"/>
                    <a:pt x="125" y="12"/>
                    <a:pt x="125" y="12"/>
                  </a:cubicBezTo>
                  <a:cubicBezTo>
                    <a:pt x="125" y="14"/>
                    <a:pt x="125" y="14"/>
                    <a:pt x="125" y="14"/>
                  </a:cubicBezTo>
                  <a:cubicBezTo>
                    <a:pt x="117" y="14"/>
                    <a:pt x="117" y="14"/>
                    <a:pt x="117" y="14"/>
                  </a:cubicBezTo>
                  <a:lnTo>
                    <a:pt x="117" y="12"/>
                  </a:lnTo>
                  <a:close/>
                  <a:moveTo>
                    <a:pt x="134" y="104"/>
                  </a:moveTo>
                  <a:cubicBezTo>
                    <a:pt x="6" y="104"/>
                    <a:pt x="6" y="104"/>
                    <a:pt x="6" y="104"/>
                  </a:cubicBezTo>
                  <a:cubicBezTo>
                    <a:pt x="6" y="19"/>
                    <a:pt x="6" y="19"/>
                    <a:pt x="6" y="19"/>
                  </a:cubicBezTo>
                  <a:cubicBezTo>
                    <a:pt x="134" y="19"/>
                    <a:pt x="134" y="19"/>
                    <a:pt x="134" y="19"/>
                  </a:cubicBezTo>
                  <a:lnTo>
                    <a:pt x="134" y="104"/>
                  </a:lnTo>
                  <a:close/>
                  <a:moveTo>
                    <a:pt x="134" y="14"/>
                  </a:moveTo>
                  <a:cubicBezTo>
                    <a:pt x="126" y="14"/>
                    <a:pt x="126" y="14"/>
                    <a:pt x="126" y="14"/>
                  </a:cubicBezTo>
                  <a:cubicBezTo>
                    <a:pt x="126" y="6"/>
                    <a:pt x="126" y="6"/>
                    <a:pt x="126" y="6"/>
                  </a:cubicBezTo>
                  <a:cubicBezTo>
                    <a:pt x="134" y="6"/>
                    <a:pt x="134" y="6"/>
                    <a:pt x="134" y="6"/>
                  </a:cubicBezTo>
                  <a:lnTo>
                    <a:pt x="134" y="14"/>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grpSp>
      <p:grpSp>
        <p:nvGrpSpPr>
          <p:cNvPr id="13" name="Group 146"/>
          <p:cNvGrpSpPr/>
          <p:nvPr/>
        </p:nvGrpSpPr>
        <p:grpSpPr>
          <a:xfrm>
            <a:off x="3109777" y="1914048"/>
            <a:ext cx="523875" cy="415925"/>
            <a:chOff x="2978150" y="2012950"/>
            <a:chExt cx="523875" cy="415925"/>
          </a:xfrm>
        </p:grpSpPr>
        <p:sp>
          <p:nvSpPr>
            <p:cNvPr id="148" name="Rectangle 147"/>
            <p:cNvSpPr/>
            <p:nvPr/>
          </p:nvSpPr>
          <p:spPr bwMode="auto">
            <a:xfrm>
              <a:off x="2987675" y="2063750"/>
              <a:ext cx="504825" cy="3524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912203">
                <a:lnSpc>
                  <a:spcPct val="90000"/>
                </a:lnSpc>
              </a:pPr>
              <a:endParaRPr lang="en-US" sz="1500" dirty="0"/>
            </a:p>
          </p:txBody>
        </p:sp>
        <p:sp>
          <p:nvSpPr>
            <p:cNvPr id="149" name="Freeform 58"/>
            <p:cNvSpPr>
              <a:spLocks noEditPoints="1"/>
            </p:cNvSpPr>
            <p:nvPr/>
          </p:nvSpPr>
          <p:spPr bwMode="auto">
            <a:xfrm>
              <a:off x="2978150" y="2012950"/>
              <a:ext cx="523875" cy="415925"/>
            </a:xfrm>
            <a:custGeom>
              <a:avLst/>
              <a:gdLst/>
              <a:ahLst/>
              <a:cxnLst>
                <a:cxn ang="0">
                  <a:pos x="132" y="0"/>
                </a:cxn>
                <a:cxn ang="0">
                  <a:pos x="8" y="0"/>
                </a:cxn>
                <a:cxn ang="0">
                  <a:pos x="0" y="8"/>
                </a:cxn>
                <a:cxn ang="0">
                  <a:pos x="0" y="103"/>
                </a:cxn>
                <a:cxn ang="0">
                  <a:pos x="8" y="111"/>
                </a:cxn>
                <a:cxn ang="0">
                  <a:pos x="132" y="111"/>
                </a:cxn>
                <a:cxn ang="0">
                  <a:pos x="140" y="103"/>
                </a:cxn>
                <a:cxn ang="0">
                  <a:pos x="140" y="8"/>
                </a:cxn>
                <a:cxn ang="0">
                  <a:pos x="132" y="0"/>
                </a:cxn>
                <a:cxn ang="0">
                  <a:pos x="117" y="12"/>
                </a:cxn>
                <a:cxn ang="0">
                  <a:pos x="125" y="12"/>
                </a:cxn>
                <a:cxn ang="0">
                  <a:pos x="125" y="14"/>
                </a:cxn>
                <a:cxn ang="0">
                  <a:pos x="117" y="14"/>
                </a:cxn>
                <a:cxn ang="0">
                  <a:pos x="117" y="12"/>
                </a:cxn>
                <a:cxn ang="0">
                  <a:pos x="134" y="104"/>
                </a:cxn>
                <a:cxn ang="0">
                  <a:pos x="6" y="104"/>
                </a:cxn>
                <a:cxn ang="0">
                  <a:pos x="6" y="19"/>
                </a:cxn>
                <a:cxn ang="0">
                  <a:pos x="134" y="19"/>
                </a:cxn>
                <a:cxn ang="0">
                  <a:pos x="134" y="104"/>
                </a:cxn>
                <a:cxn ang="0">
                  <a:pos x="134" y="14"/>
                </a:cxn>
                <a:cxn ang="0">
                  <a:pos x="126" y="14"/>
                </a:cxn>
                <a:cxn ang="0">
                  <a:pos x="126" y="6"/>
                </a:cxn>
                <a:cxn ang="0">
                  <a:pos x="134" y="6"/>
                </a:cxn>
                <a:cxn ang="0">
                  <a:pos x="134" y="14"/>
                </a:cxn>
              </a:cxnLst>
              <a:rect l="0" t="0" r="r" b="b"/>
              <a:pathLst>
                <a:path w="140" h="111">
                  <a:moveTo>
                    <a:pt x="132" y="0"/>
                  </a:moveTo>
                  <a:cubicBezTo>
                    <a:pt x="8" y="0"/>
                    <a:pt x="8" y="0"/>
                    <a:pt x="8" y="0"/>
                  </a:cubicBezTo>
                  <a:cubicBezTo>
                    <a:pt x="4" y="0"/>
                    <a:pt x="0" y="3"/>
                    <a:pt x="0" y="8"/>
                  </a:cubicBezTo>
                  <a:cubicBezTo>
                    <a:pt x="0" y="103"/>
                    <a:pt x="0" y="103"/>
                    <a:pt x="0" y="103"/>
                  </a:cubicBezTo>
                  <a:cubicBezTo>
                    <a:pt x="0" y="107"/>
                    <a:pt x="4" y="111"/>
                    <a:pt x="8" y="111"/>
                  </a:cubicBezTo>
                  <a:cubicBezTo>
                    <a:pt x="132" y="111"/>
                    <a:pt x="132" y="111"/>
                    <a:pt x="132" y="111"/>
                  </a:cubicBezTo>
                  <a:cubicBezTo>
                    <a:pt x="136" y="111"/>
                    <a:pt x="140" y="107"/>
                    <a:pt x="140" y="103"/>
                  </a:cubicBezTo>
                  <a:cubicBezTo>
                    <a:pt x="140" y="8"/>
                    <a:pt x="140" y="8"/>
                    <a:pt x="140" y="8"/>
                  </a:cubicBezTo>
                  <a:cubicBezTo>
                    <a:pt x="140" y="3"/>
                    <a:pt x="136" y="0"/>
                    <a:pt x="132" y="0"/>
                  </a:cubicBezTo>
                  <a:close/>
                  <a:moveTo>
                    <a:pt x="117" y="12"/>
                  </a:moveTo>
                  <a:cubicBezTo>
                    <a:pt x="125" y="12"/>
                    <a:pt x="125" y="12"/>
                    <a:pt x="125" y="12"/>
                  </a:cubicBezTo>
                  <a:cubicBezTo>
                    <a:pt x="125" y="14"/>
                    <a:pt x="125" y="14"/>
                    <a:pt x="125" y="14"/>
                  </a:cubicBezTo>
                  <a:cubicBezTo>
                    <a:pt x="117" y="14"/>
                    <a:pt x="117" y="14"/>
                    <a:pt x="117" y="14"/>
                  </a:cubicBezTo>
                  <a:lnTo>
                    <a:pt x="117" y="12"/>
                  </a:lnTo>
                  <a:close/>
                  <a:moveTo>
                    <a:pt x="134" y="104"/>
                  </a:moveTo>
                  <a:cubicBezTo>
                    <a:pt x="6" y="104"/>
                    <a:pt x="6" y="104"/>
                    <a:pt x="6" y="104"/>
                  </a:cubicBezTo>
                  <a:cubicBezTo>
                    <a:pt x="6" y="19"/>
                    <a:pt x="6" y="19"/>
                    <a:pt x="6" y="19"/>
                  </a:cubicBezTo>
                  <a:cubicBezTo>
                    <a:pt x="134" y="19"/>
                    <a:pt x="134" y="19"/>
                    <a:pt x="134" y="19"/>
                  </a:cubicBezTo>
                  <a:lnTo>
                    <a:pt x="134" y="104"/>
                  </a:lnTo>
                  <a:close/>
                  <a:moveTo>
                    <a:pt x="134" y="14"/>
                  </a:moveTo>
                  <a:cubicBezTo>
                    <a:pt x="126" y="14"/>
                    <a:pt x="126" y="14"/>
                    <a:pt x="126" y="14"/>
                  </a:cubicBezTo>
                  <a:cubicBezTo>
                    <a:pt x="126" y="6"/>
                    <a:pt x="126" y="6"/>
                    <a:pt x="126" y="6"/>
                  </a:cubicBezTo>
                  <a:cubicBezTo>
                    <a:pt x="134" y="6"/>
                    <a:pt x="134" y="6"/>
                    <a:pt x="134" y="6"/>
                  </a:cubicBezTo>
                  <a:lnTo>
                    <a:pt x="134" y="14"/>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grpSp>
      <p:grpSp>
        <p:nvGrpSpPr>
          <p:cNvPr id="14" name="Group 149"/>
          <p:cNvGrpSpPr/>
          <p:nvPr/>
        </p:nvGrpSpPr>
        <p:grpSpPr>
          <a:xfrm>
            <a:off x="3290752" y="2018825"/>
            <a:ext cx="523875" cy="415925"/>
            <a:chOff x="2978150" y="2012950"/>
            <a:chExt cx="523875" cy="415925"/>
          </a:xfrm>
        </p:grpSpPr>
        <p:sp>
          <p:nvSpPr>
            <p:cNvPr id="151" name="Rectangle 150"/>
            <p:cNvSpPr/>
            <p:nvPr/>
          </p:nvSpPr>
          <p:spPr bwMode="auto">
            <a:xfrm>
              <a:off x="2987675" y="2063750"/>
              <a:ext cx="504825" cy="3524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912203">
                <a:lnSpc>
                  <a:spcPct val="90000"/>
                </a:lnSpc>
              </a:pPr>
              <a:endParaRPr lang="en-US" sz="1500" dirty="0"/>
            </a:p>
          </p:txBody>
        </p:sp>
        <p:sp>
          <p:nvSpPr>
            <p:cNvPr id="152" name="Freeform 58"/>
            <p:cNvSpPr>
              <a:spLocks noEditPoints="1"/>
            </p:cNvSpPr>
            <p:nvPr/>
          </p:nvSpPr>
          <p:spPr bwMode="auto">
            <a:xfrm>
              <a:off x="2978150" y="2012950"/>
              <a:ext cx="523875" cy="415925"/>
            </a:xfrm>
            <a:custGeom>
              <a:avLst/>
              <a:gdLst/>
              <a:ahLst/>
              <a:cxnLst>
                <a:cxn ang="0">
                  <a:pos x="132" y="0"/>
                </a:cxn>
                <a:cxn ang="0">
                  <a:pos x="8" y="0"/>
                </a:cxn>
                <a:cxn ang="0">
                  <a:pos x="0" y="8"/>
                </a:cxn>
                <a:cxn ang="0">
                  <a:pos x="0" y="103"/>
                </a:cxn>
                <a:cxn ang="0">
                  <a:pos x="8" y="111"/>
                </a:cxn>
                <a:cxn ang="0">
                  <a:pos x="132" y="111"/>
                </a:cxn>
                <a:cxn ang="0">
                  <a:pos x="140" y="103"/>
                </a:cxn>
                <a:cxn ang="0">
                  <a:pos x="140" y="8"/>
                </a:cxn>
                <a:cxn ang="0">
                  <a:pos x="132" y="0"/>
                </a:cxn>
                <a:cxn ang="0">
                  <a:pos x="117" y="12"/>
                </a:cxn>
                <a:cxn ang="0">
                  <a:pos x="125" y="12"/>
                </a:cxn>
                <a:cxn ang="0">
                  <a:pos x="125" y="14"/>
                </a:cxn>
                <a:cxn ang="0">
                  <a:pos x="117" y="14"/>
                </a:cxn>
                <a:cxn ang="0">
                  <a:pos x="117" y="12"/>
                </a:cxn>
                <a:cxn ang="0">
                  <a:pos x="134" y="104"/>
                </a:cxn>
                <a:cxn ang="0">
                  <a:pos x="6" y="104"/>
                </a:cxn>
                <a:cxn ang="0">
                  <a:pos x="6" y="19"/>
                </a:cxn>
                <a:cxn ang="0">
                  <a:pos x="134" y="19"/>
                </a:cxn>
                <a:cxn ang="0">
                  <a:pos x="134" y="104"/>
                </a:cxn>
                <a:cxn ang="0">
                  <a:pos x="134" y="14"/>
                </a:cxn>
                <a:cxn ang="0">
                  <a:pos x="126" y="14"/>
                </a:cxn>
                <a:cxn ang="0">
                  <a:pos x="126" y="6"/>
                </a:cxn>
                <a:cxn ang="0">
                  <a:pos x="134" y="6"/>
                </a:cxn>
                <a:cxn ang="0">
                  <a:pos x="134" y="14"/>
                </a:cxn>
              </a:cxnLst>
              <a:rect l="0" t="0" r="r" b="b"/>
              <a:pathLst>
                <a:path w="140" h="111">
                  <a:moveTo>
                    <a:pt x="132" y="0"/>
                  </a:moveTo>
                  <a:cubicBezTo>
                    <a:pt x="8" y="0"/>
                    <a:pt x="8" y="0"/>
                    <a:pt x="8" y="0"/>
                  </a:cubicBezTo>
                  <a:cubicBezTo>
                    <a:pt x="4" y="0"/>
                    <a:pt x="0" y="3"/>
                    <a:pt x="0" y="8"/>
                  </a:cubicBezTo>
                  <a:cubicBezTo>
                    <a:pt x="0" y="103"/>
                    <a:pt x="0" y="103"/>
                    <a:pt x="0" y="103"/>
                  </a:cubicBezTo>
                  <a:cubicBezTo>
                    <a:pt x="0" y="107"/>
                    <a:pt x="4" y="111"/>
                    <a:pt x="8" y="111"/>
                  </a:cubicBezTo>
                  <a:cubicBezTo>
                    <a:pt x="132" y="111"/>
                    <a:pt x="132" y="111"/>
                    <a:pt x="132" y="111"/>
                  </a:cubicBezTo>
                  <a:cubicBezTo>
                    <a:pt x="136" y="111"/>
                    <a:pt x="140" y="107"/>
                    <a:pt x="140" y="103"/>
                  </a:cubicBezTo>
                  <a:cubicBezTo>
                    <a:pt x="140" y="8"/>
                    <a:pt x="140" y="8"/>
                    <a:pt x="140" y="8"/>
                  </a:cubicBezTo>
                  <a:cubicBezTo>
                    <a:pt x="140" y="3"/>
                    <a:pt x="136" y="0"/>
                    <a:pt x="132" y="0"/>
                  </a:cubicBezTo>
                  <a:close/>
                  <a:moveTo>
                    <a:pt x="117" y="12"/>
                  </a:moveTo>
                  <a:cubicBezTo>
                    <a:pt x="125" y="12"/>
                    <a:pt x="125" y="12"/>
                    <a:pt x="125" y="12"/>
                  </a:cubicBezTo>
                  <a:cubicBezTo>
                    <a:pt x="125" y="14"/>
                    <a:pt x="125" y="14"/>
                    <a:pt x="125" y="14"/>
                  </a:cubicBezTo>
                  <a:cubicBezTo>
                    <a:pt x="117" y="14"/>
                    <a:pt x="117" y="14"/>
                    <a:pt x="117" y="14"/>
                  </a:cubicBezTo>
                  <a:lnTo>
                    <a:pt x="117" y="12"/>
                  </a:lnTo>
                  <a:close/>
                  <a:moveTo>
                    <a:pt x="134" y="104"/>
                  </a:moveTo>
                  <a:cubicBezTo>
                    <a:pt x="6" y="104"/>
                    <a:pt x="6" y="104"/>
                    <a:pt x="6" y="104"/>
                  </a:cubicBezTo>
                  <a:cubicBezTo>
                    <a:pt x="6" y="19"/>
                    <a:pt x="6" y="19"/>
                    <a:pt x="6" y="19"/>
                  </a:cubicBezTo>
                  <a:cubicBezTo>
                    <a:pt x="134" y="19"/>
                    <a:pt x="134" y="19"/>
                    <a:pt x="134" y="19"/>
                  </a:cubicBezTo>
                  <a:lnTo>
                    <a:pt x="134" y="104"/>
                  </a:lnTo>
                  <a:close/>
                  <a:moveTo>
                    <a:pt x="134" y="14"/>
                  </a:moveTo>
                  <a:cubicBezTo>
                    <a:pt x="126" y="14"/>
                    <a:pt x="126" y="14"/>
                    <a:pt x="126" y="14"/>
                  </a:cubicBezTo>
                  <a:cubicBezTo>
                    <a:pt x="126" y="6"/>
                    <a:pt x="126" y="6"/>
                    <a:pt x="126" y="6"/>
                  </a:cubicBezTo>
                  <a:cubicBezTo>
                    <a:pt x="134" y="6"/>
                    <a:pt x="134" y="6"/>
                    <a:pt x="134" y="6"/>
                  </a:cubicBezTo>
                  <a:lnTo>
                    <a:pt x="134" y="14"/>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a:lnSpc>
                  <a:spcPct val="90000"/>
                </a:lnSpc>
              </a:pPr>
              <a:endParaRPr lang="en-US" sz="1500" dirty="0"/>
            </a:p>
          </p:txBody>
        </p:sp>
      </p:grpSp>
      <p:sp>
        <p:nvSpPr>
          <p:cNvPr id="86" name="Freeform 6"/>
          <p:cNvSpPr>
            <a:spLocks noEditPoints="1"/>
          </p:cNvSpPr>
          <p:nvPr/>
        </p:nvSpPr>
        <p:spPr bwMode="auto">
          <a:xfrm>
            <a:off x="5506698" y="2857501"/>
            <a:ext cx="811666" cy="694211"/>
          </a:xfrm>
          <a:custGeom>
            <a:avLst/>
            <a:gdLst/>
            <a:ahLst/>
            <a:cxnLst>
              <a:cxn ang="0">
                <a:pos x="564" y="167"/>
              </a:cxn>
              <a:cxn ang="0">
                <a:pos x="519" y="225"/>
              </a:cxn>
              <a:cxn ang="0">
                <a:pos x="367" y="59"/>
              </a:cxn>
              <a:cxn ang="0">
                <a:pos x="193" y="48"/>
              </a:cxn>
              <a:cxn ang="0">
                <a:pos x="240" y="109"/>
              </a:cxn>
              <a:cxn ang="0">
                <a:pos x="66" y="265"/>
              </a:cxn>
              <a:cxn ang="0">
                <a:pos x="183" y="52"/>
              </a:cxn>
              <a:cxn ang="0">
                <a:pos x="376" y="109"/>
              </a:cxn>
              <a:cxn ang="0">
                <a:pos x="435" y="265"/>
              </a:cxn>
              <a:cxn ang="0">
                <a:pos x="280" y="227"/>
              </a:cxn>
              <a:cxn ang="0">
                <a:pos x="230" y="238"/>
              </a:cxn>
              <a:cxn ang="0">
                <a:pos x="259" y="139"/>
              </a:cxn>
              <a:cxn ang="0">
                <a:pos x="220" y="158"/>
              </a:cxn>
              <a:cxn ang="0">
                <a:pos x="234" y="260"/>
              </a:cxn>
              <a:cxn ang="0">
                <a:pos x="294" y="232"/>
              </a:cxn>
              <a:cxn ang="0">
                <a:pos x="468" y="321"/>
              </a:cxn>
              <a:cxn ang="0">
                <a:pos x="437" y="352"/>
              </a:cxn>
              <a:cxn ang="0">
                <a:pos x="393" y="318"/>
              </a:cxn>
              <a:cxn ang="0">
                <a:pos x="427" y="393"/>
              </a:cxn>
              <a:cxn ang="0">
                <a:pos x="362" y="360"/>
              </a:cxn>
              <a:cxn ang="0">
                <a:pos x="351" y="370"/>
              </a:cxn>
              <a:cxn ang="0">
                <a:pos x="369" y="441"/>
              </a:cxn>
              <a:cxn ang="0">
                <a:pos x="315" y="399"/>
              </a:cxn>
              <a:cxn ang="0">
                <a:pos x="343" y="446"/>
              </a:cxn>
              <a:cxn ang="0">
                <a:pos x="313" y="477"/>
              </a:cxn>
              <a:cxn ang="0">
                <a:pos x="289" y="368"/>
              </a:cxn>
              <a:cxn ang="0">
                <a:pos x="233" y="326"/>
              </a:cxn>
              <a:cxn ang="0">
                <a:pos x="191" y="270"/>
              </a:cxn>
              <a:cxn ang="0">
                <a:pos x="125" y="289"/>
              </a:cxn>
              <a:cxn ang="0">
                <a:pos x="220" y="158"/>
              </a:cxn>
              <a:cxn ang="0">
                <a:pos x="180" y="305"/>
              </a:cxn>
              <a:cxn ang="0">
                <a:pos x="128" y="332"/>
              </a:cxn>
              <a:cxn ang="0">
                <a:pos x="168" y="276"/>
              </a:cxn>
              <a:cxn ang="0">
                <a:pos x="213" y="338"/>
              </a:cxn>
              <a:cxn ang="0">
                <a:pos x="161" y="365"/>
              </a:cxn>
              <a:cxn ang="0">
                <a:pos x="200" y="309"/>
              </a:cxn>
              <a:cxn ang="0">
                <a:pos x="245" y="371"/>
              </a:cxn>
              <a:cxn ang="0">
                <a:pos x="194" y="398"/>
              </a:cxn>
              <a:cxn ang="0">
                <a:pos x="233" y="341"/>
              </a:cxn>
              <a:cxn ang="0">
                <a:pos x="278" y="404"/>
              </a:cxn>
              <a:cxn ang="0">
                <a:pos x="227" y="431"/>
              </a:cxn>
              <a:cxn ang="0">
                <a:pos x="266" y="374"/>
              </a:cxn>
              <a:cxn ang="0">
                <a:pos x="353" y="45"/>
              </a:cxn>
              <a:cxn ang="0">
                <a:pos x="260" y="117"/>
              </a:cxn>
              <a:cxn ang="0">
                <a:pos x="216" y="38"/>
              </a:cxn>
              <a:cxn ang="0">
                <a:pos x="13" y="194"/>
              </a:cxn>
              <a:cxn ang="0">
                <a:pos x="75" y="289"/>
              </a:cxn>
              <a:cxn ang="0">
                <a:pos x="109" y="301"/>
              </a:cxn>
              <a:cxn ang="0">
                <a:pos x="147" y="379"/>
              </a:cxn>
              <a:cxn ang="0">
                <a:pos x="202" y="423"/>
              </a:cxn>
              <a:cxn ang="0">
                <a:pos x="258" y="450"/>
              </a:cxn>
              <a:cxn ang="0">
                <a:pos x="358" y="491"/>
              </a:cxn>
              <a:cxn ang="0">
                <a:pos x="411" y="420"/>
              </a:cxn>
              <a:cxn ang="0">
                <a:pos x="482" y="366"/>
              </a:cxn>
              <a:cxn ang="0">
                <a:pos x="474" y="255"/>
              </a:cxn>
              <a:cxn ang="0">
                <a:pos x="519" y="245"/>
              </a:cxn>
              <a:cxn ang="0">
                <a:pos x="588" y="176"/>
              </a:cxn>
              <a:cxn ang="0">
                <a:pos x="412" y="0"/>
              </a:cxn>
            </a:cxnLst>
            <a:rect l="0" t="0" r="r" b="b"/>
            <a:pathLst>
              <a:path w="588" h="503">
                <a:moveTo>
                  <a:pt x="412" y="20"/>
                </a:moveTo>
                <a:cubicBezTo>
                  <a:pt x="415" y="20"/>
                  <a:pt x="419" y="21"/>
                  <a:pt x="421" y="24"/>
                </a:cubicBezTo>
                <a:cubicBezTo>
                  <a:pt x="564" y="167"/>
                  <a:pt x="564" y="167"/>
                  <a:pt x="564" y="167"/>
                </a:cubicBezTo>
                <a:cubicBezTo>
                  <a:pt x="569" y="172"/>
                  <a:pt x="569" y="180"/>
                  <a:pt x="564" y="185"/>
                </a:cubicBezTo>
                <a:cubicBezTo>
                  <a:pt x="529" y="221"/>
                  <a:pt x="529" y="221"/>
                  <a:pt x="529" y="221"/>
                </a:cubicBezTo>
                <a:cubicBezTo>
                  <a:pt x="526" y="223"/>
                  <a:pt x="523" y="225"/>
                  <a:pt x="519" y="225"/>
                </a:cubicBezTo>
                <a:cubicBezTo>
                  <a:pt x="516" y="225"/>
                  <a:pt x="513" y="223"/>
                  <a:pt x="510" y="221"/>
                </a:cubicBezTo>
                <a:cubicBezTo>
                  <a:pt x="367" y="78"/>
                  <a:pt x="367" y="78"/>
                  <a:pt x="367" y="78"/>
                </a:cubicBezTo>
                <a:cubicBezTo>
                  <a:pt x="362" y="73"/>
                  <a:pt x="362" y="64"/>
                  <a:pt x="367" y="59"/>
                </a:cubicBezTo>
                <a:cubicBezTo>
                  <a:pt x="403" y="24"/>
                  <a:pt x="403" y="24"/>
                  <a:pt x="403" y="24"/>
                </a:cubicBezTo>
                <a:cubicBezTo>
                  <a:pt x="405" y="21"/>
                  <a:pt x="409" y="20"/>
                  <a:pt x="412" y="20"/>
                </a:cubicBezTo>
                <a:moveTo>
                  <a:pt x="193" y="48"/>
                </a:moveTo>
                <a:cubicBezTo>
                  <a:pt x="196" y="48"/>
                  <a:pt x="199" y="49"/>
                  <a:pt x="202" y="52"/>
                </a:cubicBezTo>
                <a:cubicBezTo>
                  <a:pt x="240" y="90"/>
                  <a:pt x="240" y="90"/>
                  <a:pt x="240" y="90"/>
                </a:cubicBezTo>
                <a:cubicBezTo>
                  <a:pt x="246" y="95"/>
                  <a:pt x="246" y="104"/>
                  <a:pt x="240" y="109"/>
                </a:cubicBezTo>
                <a:cubicBezTo>
                  <a:pt x="84" y="265"/>
                  <a:pt x="84" y="265"/>
                  <a:pt x="84" y="265"/>
                </a:cubicBezTo>
                <a:cubicBezTo>
                  <a:pt x="82" y="268"/>
                  <a:pt x="78" y="269"/>
                  <a:pt x="75" y="269"/>
                </a:cubicBezTo>
                <a:cubicBezTo>
                  <a:pt x="72" y="269"/>
                  <a:pt x="68" y="268"/>
                  <a:pt x="66" y="265"/>
                </a:cubicBezTo>
                <a:cubicBezTo>
                  <a:pt x="27" y="227"/>
                  <a:pt x="27" y="227"/>
                  <a:pt x="27" y="227"/>
                </a:cubicBezTo>
                <a:cubicBezTo>
                  <a:pt x="22" y="221"/>
                  <a:pt x="22" y="213"/>
                  <a:pt x="27" y="208"/>
                </a:cubicBezTo>
                <a:cubicBezTo>
                  <a:pt x="183" y="52"/>
                  <a:pt x="183" y="52"/>
                  <a:pt x="183" y="52"/>
                </a:cubicBezTo>
                <a:cubicBezTo>
                  <a:pt x="186" y="49"/>
                  <a:pt x="189" y="48"/>
                  <a:pt x="193" y="48"/>
                </a:cubicBezTo>
                <a:moveTo>
                  <a:pt x="353" y="100"/>
                </a:moveTo>
                <a:cubicBezTo>
                  <a:pt x="361" y="100"/>
                  <a:pt x="369" y="103"/>
                  <a:pt x="376" y="109"/>
                </a:cubicBezTo>
                <a:cubicBezTo>
                  <a:pt x="460" y="194"/>
                  <a:pt x="460" y="194"/>
                  <a:pt x="460" y="194"/>
                </a:cubicBezTo>
                <a:cubicBezTo>
                  <a:pt x="473" y="207"/>
                  <a:pt x="473" y="228"/>
                  <a:pt x="460" y="241"/>
                </a:cubicBezTo>
                <a:cubicBezTo>
                  <a:pt x="435" y="265"/>
                  <a:pt x="435" y="265"/>
                  <a:pt x="435" y="265"/>
                </a:cubicBezTo>
                <a:cubicBezTo>
                  <a:pt x="343" y="173"/>
                  <a:pt x="343" y="173"/>
                  <a:pt x="343" y="173"/>
                </a:cubicBezTo>
                <a:cubicBezTo>
                  <a:pt x="293" y="191"/>
                  <a:pt x="293" y="191"/>
                  <a:pt x="293" y="191"/>
                </a:cubicBezTo>
                <a:cubicBezTo>
                  <a:pt x="280" y="227"/>
                  <a:pt x="280" y="227"/>
                  <a:pt x="280" y="227"/>
                </a:cubicBezTo>
                <a:cubicBezTo>
                  <a:pt x="276" y="239"/>
                  <a:pt x="264" y="247"/>
                  <a:pt x="252" y="247"/>
                </a:cubicBezTo>
                <a:cubicBezTo>
                  <a:pt x="249" y="247"/>
                  <a:pt x="245" y="247"/>
                  <a:pt x="242" y="245"/>
                </a:cubicBezTo>
                <a:cubicBezTo>
                  <a:pt x="237" y="244"/>
                  <a:pt x="234" y="241"/>
                  <a:pt x="230" y="238"/>
                </a:cubicBezTo>
                <a:cubicBezTo>
                  <a:pt x="223" y="230"/>
                  <a:pt x="219" y="218"/>
                  <a:pt x="223" y="207"/>
                </a:cubicBezTo>
                <a:cubicBezTo>
                  <a:pt x="240" y="158"/>
                  <a:pt x="240" y="158"/>
                  <a:pt x="240" y="158"/>
                </a:cubicBezTo>
                <a:cubicBezTo>
                  <a:pt x="243" y="149"/>
                  <a:pt x="250" y="142"/>
                  <a:pt x="259" y="139"/>
                </a:cubicBezTo>
                <a:cubicBezTo>
                  <a:pt x="259" y="139"/>
                  <a:pt x="322" y="110"/>
                  <a:pt x="337" y="103"/>
                </a:cubicBezTo>
                <a:cubicBezTo>
                  <a:pt x="342" y="101"/>
                  <a:pt x="347" y="100"/>
                  <a:pt x="353" y="100"/>
                </a:cubicBezTo>
                <a:moveTo>
                  <a:pt x="220" y="158"/>
                </a:moveTo>
                <a:cubicBezTo>
                  <a:pt x="205" y="201"/>
                  <a:pt x="205" y="201"/>
                  <a:pt x="205" y="201"/>
                </a:cubicBezTo>
                <a:cubicBezTo>
                  <a:pt x="200" y="218"/>
                  <a:pt x="204" y="237"/>
                  <a:pt x="217" y="249"/>
                </a:cubicBezTo>
                <a:cubicBezTo>
                  <a:pt x="222" y="254"/>
                  <a:pt x="228" y="258"/>
                  <a:pt x="234" y="260"/>
                </a:cubicBezTo>
                <a:cubicBezTo>
                  <a:pt x="239" y="262"/>
                  <a:pt x="245" y="263"/>
                  <a:pt x="250" y="263"/>
                </a:cubicBezTo>
                <a:cubicBezTo>
                  <a:pt x="257" y="263"/>
                  <a:pt x="264" y="262"/>
                  <a:pt x="270" y="258"/>
                </a:cubicBezTo>
                <a:cubicBezTo>
                  <a:pt x="281" y="253"/>
                  <a:pt x="290" y="243"/>
                  <a:pt x="294" y="232"/>
                </a:cubicBezTo>
                <a:cubicBezTo>
                  <a:pt x="304" y="203"/>
                  <a:pt x="304" y="203"/>
                  <a:pt x="304" y="203"/>
                </a:cubicBezTo>
                <a:cubicBezTo>
                  <a:pt x="338" y="191"/>
                  <a:pt x="338" y="191"/>
                  <a:pt x="338" y="191"/>
                </a:cubicBezTo>
                <a:cubicBezTo>
                  <a:pt x="468" y="321"/>
                  <a:pt x="468" y="321"/>
                  <a:pt x="468" y="321"/>
                </a:cubicBezTo>
                <a:cubicBezTo>
                  <a:pt x="477" y="330"/>
                  <a:pt x="477" y="343"/>
                  <a:pt x="468" y="352"/>
                </a:cubicBezTo>
                <a:cubicBezTo>
                  <a:pt x="464" y="356"/>
                  <a:pt x="458" y="358"/>
                  <a:pt x="453" y="358"/>
                </a:cubicBezTo>
                <a:cubicBezTo>
                  <a:pt x="447" y="358"/>
                  <a:pt x="441" y="356"/>
                  <a:pt x="437" y="352"/>
                </a:cubicBezTo>
                <a:cubicBezTo>
                  <a:pt x="403" y="318"/>
                  <a:pt x="403" y="318"/>
                  <a:pt x="403" y="318"/>
                </a:cubicBezTo>
                <a:cubicBezTo>
                  <a:pt x="402" y="317"/>
                  <a:pt x="400" y="316"/>
                  <a:pt x="398" y="316"/>
                </a:cubicBezTo>
                <a:cubicBezTo>
                  <a:pt x="396" y="316"/>
                  <a:pt x="394" y="317"/>
                  <a:pt x="393" y="318"/>
                </a:cubicBezTo>
                <a:cubicBezTo>
                  <a:pt x="390" y="321"/>
                  <a:pt x="390" y="326"/>
                  <a:pt x="393" y="329"/>
                </a:cubicBezTo>
                <a:cubicBezTo>
                  <a:pt x="427" y="363"/>
                  <a:pt x="427" y="363"/>
                  <a:pt x="427" y="363"/>
                </a:cubicBezTo>
                <a:cubicBezTo>
                  <a:pt x="435" y="371"/>
                  <a:pt x="435" y="385"/>
                  <a:pt x="427" y="393"/>
                </a:cubicBezTo>
                <a:cubicBezTo>
                  <a:pt x="422" y="398"/>
                  <a:pt x="417" y="400"/>
                  <a:pt x="411" y="400"/>
                </a:cubicBezTo>
                <a:cubicBezTo>
                  <a:pt x="405" y="400"/>
                  <a:pt x="400" y="398"/>
                  <a:pt x="396" y="394"/>
                </a:cubicBezTo>
                <a:cubicBezTo>
                  <a:pt x="362" y="360"/>
                  <a:pt x="362" y="360"/>
                  <a:pt x="362" y="360"/>
                </a:cubicBezTo>
                <a:cubicBezTo>
                  <a:pt x="360" y="358"/>
                  <a:pt x="358" y="357"/>
                  <a:pt x="356" y="357"/>
                </a:cubicBezTo>
                <a:cubicBezTo>
                  <a:pt x="354" y="357"/>
                  <a:pt x="352" y="358"/>
                  <a:pt x="351" y="360"/>
                </a:cubicBezTo>
                <a:cubicBezTo>
                  <a:pt x="348" y="362"/>
                  <a:pt x="348" y="367"/>
                  <a:pt x="351" y="370"/>
                </a:cubicBezTo>
                <a:cubicBezTo>
                  <a:pt x="385" y="404"/>
                  <a:pt x="385" y="404"/>
                  <a:pt x="385" y="404"/>
                </a:cubicBezTo>
                <a:cubicBezTo>
                  <a:pt x="394" y="413"/>
                  <a:pt x="394" y="426"/>
                  <a:pt x="385" y="435"/>
                </a:cubicBezTo>
                <a:cubicBezTo>
                  <a:pt x="381" y="439"/>
                  <a:pt x="375" y="441"/>
                  <a:pt x="369" y="441"/>
                </a:cubicBezTo>
                <a:cubicBezTo>
                  <a:pt x="364" y="441"/>
                  <a:pt x="358" y="439"/>
                  <a:pt x="354" y="435"/>
                </a:cubicBezTo>
                <a:cubicBezTo>
                  <a:pt x="320" y="401"/>
                  <a:pt x="320" y="401"/>
                  <a:pt x="320" y="401"/>
                </a:cubicBezTo>
                <a:cubicBezTo>
                  <a:pt x="319" y="400"/>
                  <a:pt x="317" y="399"/>
                  <a:pt x="315" y="399"/>
                </a:cubicBezTo>
                <a:cubicBezTo>
                  <a:pt x="313" y="399"/>
                  <a:pt x="311" y="400"/>
                  <a:pt x="309" y="401"/>
                </a:cubicBezTo>
                <a:cubicBezTo>
                  <a:pt x="307" y="404"/>
                  <a:pt x="307" y="409"/>
                  <a:pt x="310" y="412"/>
                </a:cubicBezTo>
                <a:cubicBezTo>
                  <a:pt x="343" y="446"/>
                  <a:pt x="343" y="446"/>
                  <a:pt x="343" y="446"/>
                </a:cubicBezTo>
                <a:cubicBezTo>
                  <a:pt x="352" y="454"/>
                  <a:pt x="352" y="468"/>
                  <a:pt x="343" y="476"/>
                </a:cubicBezTo>
                <a:cubicBezTo>
                  <a:pt x="339" y="481"/>
                  <a:pt x="334" y="483"/>
                  <a:pt x="328" y="483"/>
                </a:cubicBezTo>
                <a:cubicBezTo>
                  <a:pt x="322" y="483"/>
                  <a:pt x="317" y="481"/>
                  <a:pt x="313" y="477"/>
                </a:cubicBezTo>
                <a:cubicBezTo>
                  <a:pt x="270" y="434"/>
                  <a:pt x="270" y="434"/>
                  <a:pt x="270" y="434"/>
                </a:cubicBezTo>
                <a:cubicBezTo>
                  <a:pt x="289" y="415"/>
                  <a:pt x="289" y="415"/>
                  <a:pt x="289" y="415"/>
                </a:cubicBezTo>
                <a:cubicBezTo>
                  <a:pt x="302" y="402"/>
                  <a:pt x="302" y="381"/>
                  <a:pt x="289" y="368"/>
                </a:cubicBezTo>
                <a:cubicBezTo>
                  <a:pt x="283" y="362"/>
                  <a:pt x="274" y="359"/>
                  <a:pt x="266" y="359"/>
                </a:cubicBezTo>
                <a:cubicBezTo>
                  <a:pt x="266" y="350"/>
                  <a:pt x="263" y="342"/>
                  <a:pt x="256" y="335"/>
                </a:cubicBezTo>
                <a:cubicBezTo>
                  <a:pt x="250" y="329"/>
                  <a:pt x="242" y="326"/>
                  <a:pt x="233" y="326"/>
                </a:cubicBezTo>
                <a:cubicBezTo>
                  <a:pt x="233" y="317"/>
                  <a:pt x="230" y="309"/>
                  <a:pt x="224" y="303"/>
                </a:cubicBezTo>
                <a:cubicBezTo>
                  <a:pt x="217" y="296"/>
                  <a:pt x="209" y="293"/>
                  <a:pt x="201" y="293"/>
                </a:cubicBezTo>
                <a:cubicBezTo>
                  <a:pt x="200" y="285"/>
                  <a:pt x="197" y="276"/>
                  <a:pt x="191" y="270"/>
                </a:cubicBezTo>
                <a:cubicBezTo>
                  <a:pt x="184" y="263"/>
                  <a:pt x="176" y="260"/>
                  <a:pt x="168" y="260"/>
                </a:cubicBezTo>
                <a:cubicBezTo>
                  <a:pt x="159" y="260"/>
                  <a:pt x="151" y="263"/>
                  <a:pt x="144" y="270"/>
                </a:cubicBezTo>
                <a:cubicBezTo>
                  <a:pt x="125" y="289"/>
                  <a:pt x="125" y="289"/>
                  <a:pt x="125" y="289"/>
                </a:cubicBezTo>
                <a:cubicBezTo>
                  <a:pt x="115" y="279"/>
                  <a:pt x="115" y="279"/>
                  <a:pt x="115" y="279"/>
                </a:cubicBezTo>
                <a:cubicBezTo>
                  <a:pt x="111" y="275"/>
                  <a:pt x="111" y="268"/>
                  <a:pt x="115" y="263"/>
                </a:cubicBezTo>
                <a:cubicBezTo>
                  <a:pt x="220" y="158"/>
                  <a:pt x="220" y="158"/>
                  <a:pt x="220" y="158"/>
                </a:cubicBezTo>
                <a:moveTo>
                  <a:pt x="168" y="276"/>
                </a:moveTo>
                <a:cubicBezTo>
                  <a:pt x="172" y="276"/>
                  <a:pt x="176" y="278"/>
                  <a:pt x="180" y="281"/>
                </a:cubicBezTo>
                <a:cubicBezTo>
                  <a:pt x="187" y="288"/>
                  <a:pt x="187" y="299"/>
                  <a:pt x="180" y="305"/>
                </a:cubicBezTo>
                <a:cubicBezTo>
                  <a:pt x="153" y="332"/>
                  <a:pt x="153" y="332"/>
                  <a:pt x="153" y="332"/>
                </a:cubicBezTo>
                <a:cubicBezTo>
                  <a:pt x="149" y="336"/>
                  <a:pt x="145" y="337"/>
                  <a:pt x="141" y="337"/>
                </a:cubicBezTo>
                <a:cubicBezTo>
                  <a:pt x="136" y="337"/>
                  <a:pt x="132" y="336"/>
                  <a:pt x="128" y="332"/>
                </a:cubicBezTo>
                <a:cubicBezTo>
                  <a:pt x="122" y="326"/>
                  <a:pt x="122" y="315"/>
                  <a:pt x="128" y="308"/>
                </a:cubicBezTo>
                <a:cubicBezTo>
                  <a:pt x="155" y="281"/>
                  <a:pt x="155" y="281"/>
                  <a:pt x="155" y="281"/>
                </a:cubicBezTo>
                <a:cubicBezTo>
                  <a:pt x="159" y="278"/>
                  <a:pt x="163" y="276"/>
                  <a:pt x="168" y="276"/>
                </a:cubicBezTo>
                <a:moveTo>
                  <a:pt x="200" y="309"/>
                </a:moveTo>
                <a:cubicBezTo>
                  <a:pt x="205" y="309"/>
                  <a:pt x="209" y="310"/>
                  <a:pt x="213" y="314"/>
                </a:cubicBezTo>
                <a:cubicBezTo>
                  <a:pt x="219" y="320"/>
                  <a:pt x="219" y="331"/>
                  <a:pt x="213" y="338"/>
                </a:cubicBezTo>
                <a:cubicBezTo>
                  <a:pt x="186" y="365"/>
                  <a:pt x="186" y="365"/>
                  <a:pt x="186" y="365"/>
                </a:cubicBezTo>
                <a:cubicBezTo>
                  <a:pt x="182" y="369"/>
                  <a:pt x="178" y="370"/>
                  <a:pt x="173" y="370"/>
                </a:cubicBezTo>
                <a:cubicBezTo>
                  <a:pt x="169" y="370"/>
                  <a:pt x="165" y="369"/>
                  <a:pt x="161" y="365"/>
                </a:cubicBezTo>
                <a:cubicBezTo>
                  <a:pt x="154" y="358"/>
                  <a:pt x="154" y="347"/>
                  <a:pt x="161" y="341"/>
                </a:cubicBezTo>
                <a:cubicBezTo>
                  <a:pt x="188" y="314"/>
                  <a:pt x="188" y="314"/>
                  <a:pt x="188" y="314"/>
                </a:cubicBezTo>
                <a:cubicBezTo>
                  <a:pt x="192" y="310"/>
                  <a:pt x="196" y="309"/>
                  <a:pt x="200" y="309"/>
                </a:cubicBezTo>
                <a:moveTo>
                  <a:pt x="233" y="341"/>
                </a:moveTo>
                <a:cubicBezTo>
                  <a:pt x="238" y="341"/>
                  <a:pt x="242" y="343"/>
                  <a:pt x="245" y="346"/>
                </a:cubicBezTo>
                <a:cubicBezTo>
                  <a:pt x="252" y="353"/>
                  <a:pt x="252" y="364"/>
                  <a:pt x="245" y="371"/>
                </a:cubicBezTo>
                <a:cubicBezTo>
                  <a:pt x="218" y="398"/>
                  <a:pt x="218" y="398"/>
                  <a:pt x="218" y="398"/>
                </a:cubicBezTo>
                <a:cubicBezTo>
                  <a:pt x="215" y="401"/>
                  <a:pt x="211" y="403"/>
                  <a:pt x="206" y="403"/>
                </a:cubicBezTo>
                <a:cubicBezTo>
                  <a:pt x="202" y="403"/>
                  <a:pt x="197" y="401"/>
                  <a:pt x="194" y="398"/>
                </a:cubicBezTo>
                <a:cubicBezTo>
                  <a:pt x="187" y="391"/>
                  <a:pt x="187" y="380"/>
                  <a:pt x="194" y="374"/>
                </a:cubicBezTo>
                <a:cubicBezTo>
                  <a:pt x="221" y="346"/>
                  <a:pt x="221" y="346"/>
                  <a:pt x="221" y="346"/>
                </a:cubicBezTo>
                <a:cubicBezTo>
                  <a:pt x="224" y="343"/>
                  <a:pt x="229" y="341"/>
                  <a:pt x="233" y="341"/>
                </a:cubicBezTo>
                <a:moveTo>
                  <a:pt x="266" y="374"/>
                </a:moveTo>
                <a:cubicBezTo>
                  <a:pt x="270" y="374"/>
                  <a:pt x="275" y="376"/>
                  <a:pt x="278" y="379"/>
                </a:cubicBezTo>
                <a:cubicBezTo>
                  <a:pt x="285" y="386"/>
                  <a:pt x="285" y="397"/>
                  <a:pt x="278" y="404"/>
                </a:cubicBezTo>
                <a:cubicBezTo>
                  <a:pt x="251" y="431"/>
                  <a:pt x="251" y="431"/>
                  <a:pt x="251" y="431"/>
                </a:cubicBezTo>
                <a:cubicBezTo>
                  <a:pt x="248" y="434"/>
                  <a:pt x="243" y="436"/>
                  <a:pt x="239" y="436"/>
                </a:cubicBezTo>
                <a:cubicBezTo>
                  <a:pt x="234" y="436"/>
                  <a:pt x="230" y="434"/>
                  <a:pt x="227" y="431"/>
                </a:cubicBezTo>
                <a:cubicBezTo>
                  <a:pt x="220" y="424"/>
                  <a:pt x="220" y="413"/>
                  <a:pt x="227" y="406"/>
                </a:cubicBezTo>
                <a:cubicBezTo>
                  <a:pt x="254" y="379"/>
                  <a:pt x="254" y="379"/>
                  <a:pt x="254" y="379"/>
                </a:cubicBezTo>
                <a:cubicBezTo>
                  <a:pt x="257" y="376"/>
                  <a:pt x="262" y="374"/>
                  <a:pt x="266" y="374"/>
                </a:cubicBezTo>
                <a:moveTo>
                  <a:pt x="412" y="0"/>
                </a:moveTo>
                <a:cubicBezTo>
                  <a:pt x="403" y="0"/>
                  <a:pt x="395" y="3"/>
                  <a:pt x="389" y="10"/>
                </a:cubicBezTo>
                <a:cubicBezTo>
                  <a:pt x="353" y="45"/>
                  <a:pt x="353" y="45"/>
                  <a:pt x="353" y="45"/>
                </a:cubicBezTo>
                <a:cubicBezTo>
                  <a:pt x="343" y="55"/>
                  <a:pt x="341" y="68"/>
                  <a:pt x="345" y="80"/>
                </a:cubicBezTo>
                <a:cubicBezTo>
                  <a:pt x="340" y="81"/>
                  <a:pt x="334" y="83"/>
                  <a:pt x="328" y="85"/>
                </a:cubicBezTo>
                <a:cubicBezTo>
                  <a:pt x="317" y="90"/>
                  <a:pt x="278" y="108"/>
                  <a:pt x="260" y="117"/>
                </a:cubicBezTo>
                <a:cubicBezTo>
                  <a:pt x="263" y="112"/>
                  <a:pt x="264" y="106"/>
                  <a:pt x="264" y="100"/>
                </a:cubicBezTo>
                <a:cubicBezTo>
                  <a:pt x="264" y="91"/>
                  <a:pt x="261" y="82"/>
                  <a:pt x="255" y="76"/>
                </a:cubicBezTo>
                <a:cubicBezTo>
                  <a:pt x="216" y="38"/>
                  <a:pt x="216" y="38"/>
                  <a:pt x="216" y="38"/>
                </a:cubicBezTo>
                <a:cubicBezTo>
                  <a:pt x="210" y="31"/>
                  <a:pt x="202" y="28"/>
                  <a:pt x="193" y="28"/>
                </a:cubicBezTo>
                <a:cubicBezTo>
                  <a:pt x="184" y="28"/>
                  <a:pt x="175" y="31"/>
                  <a:pt x="169" y="38"/>
                </a:cubicBezTo>
                <a:cubicBezTo>
                  <a:pt x="13" y="194"/>
                  <a:pt x="13" y="194"/>
                  <a:pt x="13" y="194"/>
                </a:cubicBezTo>
                <a:cubicBezTo>
                  <a:pt x="0" y="207"/>
                  <a:pt x="0" y="228"/>
                  <a:pt x="13" y="241"/>
                </a:cubicBezTo>
                <a:cubicBezTo>
                  <a:pt x="51" y="279"/>
                  <a:pt x="51" y="279"/>
                  <a:pt x="51" y="279"/>
                </a:cubicBezTo>
                <a:cubicBezTo>
                  <a:pt x="58" y="285"/>
                  <a:pt x="66" y="289"/>
                  <a:pt x="75" y="289"/>
                </a:cubicBezTo>
                <a:cubicBezTo>
                  <a:pt x="82" y="289"/>
                  <a:pt x="88" y="287"/>
                  <a:pt x="94" y="283"/>
                </a:cubicBezTo>
                <a:cubicBezTo>
                  <a:pt x="96" y="287"/>
                  <a:pt x="98" y="290"/>
                  <a:pt x="101" y="293"/>
                </a:cubicBezTo>
                <a:cubicBezTo>
                  <a:pt x="109" y="301"/>
                  <a:pt x="109" y="301"/>
                  <a:pt x="109" y="301"/>
                </a:cubicBezTo>
                <a:cubicBezTo>
                  <a:pt x="100" y="315"/>
                  <a:pt x="102" y="334"/>
                  <a:pt x="114" y="347"/>
                </a:cubicBezTo>
                <a:cubicBezTo>
                  <a:pt x="120" y="353"/>
                  <a:pt x="128" y="356"/>
                  <a:pt x="136" y="357"/>
                </a:cubicBezTo>
                <a:cubicBezTo>
                  <a:pt x="137" y="366"/>
                  <a:pt x="141" y="373"/>
                  <a:pt x="147" y="379"/>
                </a:cubicBezTo>
                <a:cubicBezTo>
                  <a:pt x="153" y="385"/>
                  <a:pt x="161" y="389"/>
                  <a:pt x="169" y="390"/>
                </a:cubicBezTo>
                <a:cubicBezTo>
                  <a:pt x="170" y="398"/>
                  <a:pt x="174" y="406"/>
                  <a:pt x="180" y="412"/>
                </a:cubicBezTo>
                <a:cubicBezTo>
                  <a:pt x="186" y="418"/>
                  <a:pt x="194" y="422"/>
                  <a:pt x="202" y="423"/>
                </a:cubicBezTo>
                <a:cubicBezTo>
                  <a:pt x="203" y="431"/>
                  <a:pt x="206" y="439"/>
                  <a:pt x="213" y="445"/>
                </a:cubicBezTo>
                <a:cubicBezTo>
                  <a:pt x="220" y="452"/>
                  <a:pt x="229" y="456"/>
                  <a:pt x="239" y="456"/>
                </a:cubicBezTo>
                <a:cubicBezTo>
                  <a:pt x="246" y="456"/>
                  <a:pt x="252" y="454"/>
                  <a:pt x="258" y="450"/>
                </a:cubicBezTo>
                <a:cubicBezTo>
                  <a:pt x="298" y="491"/>
                  <a:pt x="298" y="491"/>
                  <a:pt x="298" y="491"/>
                </a:cubicBezTo>
                <a:cubicBezTo>
                  <a:pt x="306" y="499"/>
                  <a:pt x="317" y="503"/>
                  <a:pt x="328" y="503"/>
                </a:cubicBezTo>
                <a:cubicBezTo>
                  <a:pt x="339" y="503"/>
                  <a:pt x="350" y="499"/>
                  <a:pt x="358" y="491"/>
                </a:cubicBezTo>
                <a:cubicBezTo>
                  <a:pt x="365" y="483"/>
                  <a:pt x="370" y="472"/>
                  <a:pt x="370" y="461"/>
                </a:cubicBezTo>
                <a:cubicBezTo>
                  <a:pt x="381" y="461"/>
                  <a:pt x="391" y="457"/>
                  <a:pt x="399" y="449"/>
                </a:cubicBezTo>
                <a:cubicBezTo>
                  <a:pt x="407" y="441"/>
                  <a:pt x="411" y="431"/>
                  <a:pt x="411" y="420"/>
                </a:cubicBezTo>
                <a:cubicBezTo>
                  <a:pt x="422" y="420"/>
                  <a:pt x="433" y="415"/>
                  <a:pt x="441" y="408"/>
                </a:cubicBezTo>
                <a:cubicBezTo>
                  <a:pt x="449" y="400"/>
                  <a:pt x="453" y="389"/>
                  <a:pt x="453" y="378"/>
                </a:cubicBezTo>
                <a:cubicBezTo>
                  <a:pt x="464" y="378"/>
                  <a:pt x="474" y="374"/>
                  <a:pt x="482" y="366"/>
                </a:cubicBezTo>
                <a:cubicBezTo>
                  <a:pt x="499" y="350"/>
                  <a:pt x="499" y="323"/>
                  <a:pt x="482" y="307"/>
                </a:cubicBezTo>
                <a:cubicBezTo>
                  <a:pt x="452" y="277"/>
                  <a:pt x="452" y="277"/>
                  <a:pt x="452" y="277"/>
                </a:cubicBezTo>
                <a:cubicBezTo>
                  <a:pt x="474" y="255"/>
                  <a:pt x="474" y="255"/>
                  <a:pt x="474" y="255"/>
                </a:cubicBezTo>
                <a:cubicBezTo>
                  <a:pt x="482" y="247"/>
                  <a:pt x="487" y="238"/>
                  <a:pt x="489" y="228"/>
                </a:cubicBezTo>
                <a:cubicBezTo>
                  <a:pt x="496" y="235"/>
                  <a:pt x="496" y="235"/>
                  <a:pt x="496" y="235"/>
                </a:cubicBezTo>
                <a:cubicBezTo>
                  <a:pt x="502" y="241"/>
                  <a:pt x="510" y="245"/>
                  <a:pt x="519" y="245"/>
                </a:cubicBezTo>
                <a:cubicBezTo>
                  <a:pt x="528" y="245"/>
                  <a:pt x="537" y="241"/>
                  <a:pt x="543" y="235"/>
                </a:cubicBezTo>
                <a:cubicBezTo>
                  <a:pt x="578" y="199"/>
                  <a:pt x="578" y="199"/>
                  <a:pt x="578" y="199"/>
                </a:cubicBezTo>
                <a:cubicBezTo>
                  <a:pt x="585" y="193"/>
                  <a:pt x="588" y="185"/>
                  <a:pt x="588" y="176"/>
                </a:cubicBezTo>
                <a:cubicBezTo>
                  <a:pt x="588" y="167"/>
                  <a:pt x="585" y="159"/>
                  <a:pt x="578" y="152"/>
                </a:cubicBezTo>
                <a:cubicBezTo>
                  <a:pt x="435" y="10"/>
                  <a:pt x="435" y="10"/>
                  <a:pt x="435" y="10"/>
                </a:cubicBezTo>
                <a:cubicBezTo>
                  <a:pt x="429" y="3"/>
                  <a:pt x="421" y="0"/>
                  <a:pt x="412" y="0"/>
                </a:cubicBezTo>
                <a:close/>
              </a:path>
            </a:pathLst>
          </a:custGeom>
          <a:solidFill>
            <a:schemeClr val="bg2"/>
          </a:solidFill>
          <a:ln w="9525">
            <a:noFill/>
            <a:round/>
            <a:headEnd/>
            <a:tailEnd/>
          </a:ln>
        </p:spPr>
        <p:txBody>
          <a:bodyPr vert="horz" wrap="square" lIns="91222" tIns="45612" rIns="91222" bIns="45612" numCol="1" anchor="t" anchorCtr="0" compatLnSpc="1">
            <a:prstTxWarp prst="textNoShape">
              <a:avLst/>
            </a:prstTxWarp>
          </a:bodyPr>
          <a:lstStyle/>
          <a:p>
            <a:pPr>
              <a:lnSpc>
                <a:spcPct val="90000"/>
              </a:lnSpc>
            </a:pPr>
            <a:endParaRPr lang="en-US" sz="15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881008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p:txBody>
          <a:bodyPr/>
          <a:lstStyle/>
          <a:p>
            <a:r>
              <a:rPr lang="en-US" dirty="0"/>
              <a:t>Source: Google Internal Data </a:t>
            </a:r>
            <a:r>
              <a:rPr lang="en-US" dirty="0" smtClean="0"/>
              <a:t>2012</a:t>
            </a:r>
            <a:endParaRPr lang="en-US" dirty="0"/>
          </a:p>
        </p:txBody>
      </p:sp>
      <p:sp>
        <p:nvSpPr>
          <p:cNvPr id="3" name="Title 2"/>
          <p:cNvSpPr>
            <a:spLocks noGrp="1"/>
          </p:cNvSpPr>
          <p:nvPr>
            <p:ph type="title"/>
          </p:nvPr>
        </p:nvSpPr>
        <p:spPr/>
        <p:txBody>
          <a:bodyPr/>
          <a:lstStyle/>
          <a:p>
            <a:r>
              <a:rPr lang="en-US" dirty="0" err="1" smtClean="0"/>
              <a:t>Superliga</a:t>
            </a:r>
            <a:r>
              <a:rPr lang="en-US" dirty="0" smtClean="0"/>
              <a:t> Searches: 2006-2012</a:t>
            </a:r>
            <a:endParaRPr lang="en-US" dirty="0"/>
          </a:p>
        </p:txBody>
      </p:sp>
      <p:sp>
        <p:nvSpPr>
          <p:cNvPr id="15" name="Text Placeholder 5"/>
          <p:cNvSpPr>
            <a:spLocks noGrp="1"/>
          </p:cNvSpPr>
          <p:nvPr>
            <p:ph type="body" sz="quarter" idx="12"/>
          </p:nvPr>
        </p:nvSpPr>
        <p:spPr>
          <a:xfrm>
            <a:off x="457200" y="1189723"/>
            <a:ext cx="8237538" cy="567816"/>
          </a:xfrm>
        </p:spPr>
        <p:txBody>
          <a:bodyPr/>
          <a:lstStyle/>
          <a:p>
            <a:r>
              <a:rPr lang="en-US" dirty="0" smtClean="0"/>
              <a:t>Steady growth</a:t>
            </a:r>
          </a:p>
          <a:p>
            <a:endParaRPr lang="en-US" dirty="0"/>
          </a:p>
        </p:txBody>
      </p:sp>
      <p:graphicFrame>
        <p:nvGraphicFramePr>
          <p:cNvPr id="6" name="Chart 5"/>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37037823"/>
              </p:ext>
            </p:extLst>
          </p:nvPr>
        </p:nvGraphicFramePr>
        <p:xfrm>
          <a:off x="457200" y="2057400"/>
          <a:ext cx="8237538" cy="39918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33419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4" name="Straight Connector 108"/>
          <p:cNvCxnSpPr>
            <a:cxnSpLocks noChangeShapeType="1"/>
          </p:cNvCxnSpPr>
          <p:nvPr/>
        </p:nvCxnSpPr>
        <p:spPr bwMode="auto">
          <a:xfrm rot="5400000" flipH="1" flipV="1">
            <a:off x="1927329" y="4079294"/>
            <a:ext cx="3772325" cy="1588"/>
          </a:xfrm>
          <a:prstGeom prst="line">
            <a:avLst/>
          </a:prstGeom>
          <a:noFill/>
          <a:ln w="22225" cap="flat" cmpd="sng" algn="ctr">
            <a:solidFill>
              <a:schemeClr val="accent1"/>
            </a:solidFill>
            <a:prstDash val="solid"/>
            <a:round/>
            <a:headEnd type="none" w="med" len="med"/>
            <a:tailEnd type="none" w="med" len="med"/>
          </a:ln>
        </p:spPr>
      </p:cxnSp>
      <p:cxnSp>
        <p:nvCxnSpPr>
          <p:cNvPr id="33" name="Straight Connector 108"/>
          <p:cNvCxnSpPr>
            <a:cxnSpLocks noChangeShapeType="1"/>
          </p:cNvCxnSpPr>
          <p:nvPr/>
        </p:nvCxnSpPr>
        <p:spPr bwMode="auto">
          <a:xfrm rot="5400000" flipH="1" flipV="1">
            <a:off x="5144610" y="4968399"/>
            <a:ext cx="1059816" cy="1588"/>
          </a:xfrm>
          <a:prstGeom prst="line">
            <a:avLst/>
          </a:prstGeom>
          <a:noFill/>
          <a:ln w="22225" cap="flat" cmpd="sng" algn="ctr">
            <a:solidFill>
              <a:schemeClr val="accent1"/>
            </a:solidFill>
            <a:prstDash val="solid"/>
            <a:round/>
            <a:headEnd type="none" w="med" len="med"/>
            <a:tailEnd type="none" w="med" len="med"/>
          </a:ln>
        </p:spPr>
      </p:cxnSp>
      <p:cxnSp>
        <p:nvCxnSpPr>
          <p:cNvPr id="15363" name="Straight Connector 108"/>
          <p:cNvCxnSpPr>
            <a:cxnSpLocks noChangeShapeType="1"/>
          </p:cNvCxnSpPr>
          <p:nvPr/>
        </p:nvCxnSpPr>
        <p:spPr bwMode="auto">
          <a:xfrm rot="5400000" flipH="1" flipV="1">
            <a:off x="1054103" y="5393531"/>
            <a:ext cx="1767838" cy="1588"/>
          </a:xfrm>
          <a:prstGeom prst="line">
            <a:avLst/>
          </a:prstGeom>
          <a:noFill/>
          <a:ln w="22225" cap="flat" cmpd="sng" algn="ctr">
            <a:solidFill>
              <a:schemeClr val="accent1"/>
            </a:solidFill>
            <a:prstDash val="solid"/>
            <a:round/>
            <a:headEnd type="none" w="med" len="med"/>
            <a:tailEnd type="none" w="med" len="med"/>
          </a:ln>
        </p:spPr>
      </p:cxnSp>
      <p:sp>
        <p:nvSpPr>
          <p:cNvPr id="15367" name="Rectangle 46"/>
          <p:cNvSpPr>
            <a:spLocks noGrp="1" noChangeArrowheads="1"/>
          </p:cNvSpPr>
          <p:nvPr>
            <p:ph type="sldNum" sz="quarter" idx="10"/>
          </p:nvPr>
        </p:nvSpPr>
        <p:spPr>
          <a:xfrm>
            <a:off x="8683645" y="6400801"/>
            <a:ext cx="307975" cy="280419"/>
          </a:xfrm>
          <a:noFill/>
          <a:ln/>
        </p:spPr>
        <p:txBody>
          <a:bodyPr/>
          <a:lstStyle/>
          <a:p>
            <a:fld id="{267A800E-AA69-1845-AC22-2F6A6DCA4555}" type="slidenum">
              <a:rPr lang="en-US">
                <a:solidFill>
                  <a:schemeClr val="bg1"/>
                </a:solidFill>
                <a:ea typeface="ＭＳ Ｐゴシック" charset="-128"/>
                <a:cs typeface="ＭＳ Ｐゴシック" charset="-128"/>
              </a:rPr>
              <a:pPr/>
              <a:t>67</a:t>
            </a:fld>
            <a:endParaRPr lang="en-US">
              <a:solidFill>
                <a:schemeClr val="bg1"/>
              </a:solidFill>
              <a:ea typeface="ＭＳ Ｐゴシック" charset="-128"/>
              <a:cs typeface="ＭＳ Ｐゴシック" charset="-128"/>
            </a:endParaRPr>
          </a:p>
        </p:txBody>
      </p:sp>
      <p:sp>
        <p:nvSpPr>
          <p:cNvPr id="15368" name="Slide Number Placeholder 3"/>
          <p:cNvSpPr txBox="1">
            <a:spLocks/>
          </p:cNvSpPr>
          <p:nvPr/>
        </p:nvSpPr>
        <p:spPr bwMode="auto">
          <a:xfrm>
            <a:off x="8686820" y="6400808"/>
            <a:ext cx="307975" cy="243840"/>
          </a:xfrm>
          <a:prstGeom prst="rect">
            <a:avLst/>
          </a:prstGeom>
          <a:noFill/>
          <a:ln w="9525">
            <a:noFill/>
            <a:miter lim="800000"/>
            <a:headEnd/>
            <a:tailEnd/>
          </a:ln>
        </p:spPr>
        <p:txBody>
          <a:bodyPr lIns="102162" tIns="51080" rIns="102162" bIns="51080">
            <a:prstTxWarp prst="textNoShape">
              <a:avLst/>
            </a:prstTxWarp>
            <a:spAutoFit/>
          </a:bodyPr>
          <a:lstStyle/>
          <a:p>
            <a:fld id="{75A13737-6B47-2144-BEAF-13D8737ACA75}" type="slidenum">
              <a:rPr lang="en-US" sz="900">
                <a:solidFill>
                  <a:schemeClr val="bg2"/>
                </a:solidFill>
              </a:rPr>
              <a:pPr/>
              <a:t>67</a:t>
            </a:fld>
            <a:endParaRPr lang="en-US" sz="900" dirty="0">
              <a:solidFill>
                <a:schemeClr val="bg2"/>
              </a:solidFill>
            </a:endParaRPr>
          </a:p>
        </p:txBody>
      </p:sp>
      <p:pic>
        <p:nvPicPr>
          <p:cNvPr id="70" name="Picture 69" descr="REIad.png"/>
          <p:cNvPicPr>
            <a:picLocks noChangeAspect="1"/>
          </p:cNvPicPr>
          <p:nvPr/>
        </p:nvPicPr>
        <p:blipFill>
          <a:blip r:embed="rId3"/>
          <a:srcRect l="568" t="5914" r="29477" b="6353"/>
          <a:stretch>
            <a:fillRect/>
          </a:stretch>
        </p:blipFill>
        <p:spPr>
          <a:xfrm>
            <a:off x="523875" y="1565839"/>
            <a:ext cx="4268230" cy="822432"/>
          </a:xfrm>
          <a:prstGeom prst="rect">
            <a:avLst/>
          </a:prstGeom>
          <a:ln>
            <a:solidFill>
              <a:schemeClr val="tx2"/>
            </a:solidFill>
          </a:ln>
          <a:effectLst>
            <a:outerShdw blurRad="50800" dist="38100" dir="2700000">
              <a:srgbClr val="000000">
                <a:alpha val="43000"/>
              </a:srgbClr>
            </a:outerShdw>
          </a:effectLst>
        </p:spPr>
      </p:pic>
      <p:sp>
        <p:nvSpPr>
          <p:cNvPr id="15374" name="Title 1"/>
          <p:cNvSpPr>
            <a:spLocks noGrp="1"/>
          </p:cNvSpPr>
          <p:nvPr>
            <p:ph type="title"/>
          </p:nvPr>
        </p:nvSpPr>
        <p:spPr/>
        <p:txBody>
          <a:bodyPr/>
          <a:lstStyle/>
          <a:p>
            <a:r>
              <a:rPr lang="en-US" dirty="0" smtClean="0">
                <a:solidFill>
                  <a:srgbClr val="000000"/>
                </a:solidFill>
                <a:ea typeface="ＭＳ Ｐゴシック" charset="-128"/>
              </a:rPr>
              <a:t>Search Ads are Evolving</a:t>
            </a:r>
            <a:endParaRPr lang="en-US" dirty="0">
              <a:solidFill>
                <a:srgbClr val="000000"/>
              </a:solidFill>
              <a:ea typeface="ＭＳ Ｐゴシック" charset="-128"/>
            </a:endParaRPr>
          </a:p>
        </p:txBody>
      </p:sp>
      <p:sp>
        <p:nvSpPr>
          <p:cNvPr id="77" name="Freeform 11"/>
          <p:cNvSpPr>
            <a:spLocks/>
          </p:cNvSpPr>
          <p:nvPr/>
        </p:nvSpPr>
        <p:spPr bwMode="auto">
          <a:xfrm>
            <a:off x="523875" y="1910080"/>
            <a:ext cx="8074025" cy="4744720"/>
          </a:xfrm>
          <a:custGeom>
            <a:avLst/>
            <a:gdLst/>
            <a:ahLst/>
            <a:cxnLst>
              <a:cxn ang="0">
                <a:pos x="0" y="1701"/>
              </a:cxn>
              <a:cxn ang="0">
                <a:pos x="2385" y="0"/>
              </a:cxn>
            </a:cxnLst>
            <a:rect l="0" t="0" r="r" b="b"/>
            <a:pathLst>
              <a:path w="2385" h="1840">
                <a:moveTo>
                  <a:pt x="0" y="1701"/>
                </a:moveTo>
                <a:cubicBezTo>
                  <a:pt x="0" y="1701"/>
                  <a:pt x="2385" y="1840"/>
                  <a:pt x="2385" y="0"/>
                </a:cubicBezTo>
              </a:path>
            </a:pathLst>
          </a:custGeom>
          <a:noFill/>
          <a:ln w="76200" cap="rnd">
            <a:solidFill>
              <a:schemeClr val="accent1"/>
            </a:solidFill>
            <a:prstDash val="solid"/>
            <a:miter lim="800000"/>
            <a:headEnd/>
            <a:tailEnd type="stealth" w="med" len="lg"/>
          </a:ln>
          <a:effectLst>
            <a:outerShdw blurRad="50800" dist="38100" dir="2700000" algn="tl" rotWithShape="0">
              <a:prstClr val="black">
                <a:alpha val="40000"/>
              </a:prstClr>
            </a:outerShdw>
          </a:effectLst>
        </p:spPr>
        <p:txBody>
          <a:bodyPr lIns="102162" tIns="51080" rIns="102162" bIns="51080"/>
          <a:lstStyle/>
          <a:p>
            <a:pPr>
              <a:defRPr/>
            </a:pPr>
            <a:endParaRPr lang="en-US">
              <a:ea typeface="ＭＳ Ｐゴシック" charset="0"/>
              <a:cs typeface="ＭＳ Ｐゴシック" charset="0"/>
            </a:endParaRPr>
          </a:p>
        </p:txBody>
      </p:sp>
      <p:pic>
        <p:nvPicPr>
          <p:cNvPr id="72" name="Picture 71" descr="OakleyJawbone.png"/>
          <p:cNvPicPr>
            <a:picLocks noChangeAspect="1"/>
          </p:cNvPicPr>
          <p:nvPr/>
        </p:nvPicPr>
        <p:blipFill>
          <a:blip r:embed="rId4"/>
          <a:srcRect r="31985"/>
          <a:stretch>
            <a:fillRect/>
          </a:stretch>
        </p:blipFill>
        <p:spPr>
          <a:xfrm>
            <a:off x="523875" y="2785533"/>
            <a:ext cx="3158017" cy="2064704"/>
          </a:xfrm>
          <a:prstGeom prst="rect">
            <a:avLst/>
          </a:prstGeom>
          <a:ln>
            <a:solidFill>
              <a:schemeClr val="tx2"/>
            </a:solidFill>
          </a:ln>
          <a:effectLst>
            <a:outerShdw blurRad="50800" dist="38100" dir="2700000">
              <a:srgbClr val="000000">
                <a:alpha val="43000"/>
              </a:srgbClr>
            </a:outerShdw>
          </a:effectLst>
        </p:spPr>
      </p:pic>
      <p:sp>
        <p:nvSpPr>
          <p:cNvPr id="64" name="Rounded Rectangle 63"/>
          <p:cNvSpPr>
            <a:spLocks noChangeArrowheads="1"/>
          </p:cNvSpPr>
          <p:nvPr/>
        </p:nvSpPr>
        <p:spPr bwMode="gray">
          <a:xfrm>
            <a:off x="4847177" y="2611724"/>
            <a:ext cx="1648361" cy="2413981"/>
          </a:xfrm>
          <a:prstGeom prst="roundRect">
            <a:avLst>
              <a:gd name="adj" fmla="val 7722"/>
            </a:avLst>
          </a:prstGeom>
          <a:solidFill>
            <a:schemeClr val="bg1"/>
          </a:solidFill>
          <a:ln w="9525">
            <a:noFill/>
            <a:miter lim="800000"/>
            <a:headEnd/>
            <a:tailEnd/>
          </a:ln>
          <a:effectLst>
            <a:outerShdw blurRad="63500" dist="12700" dir="2700000" algn="tl" rotWithShape="0">
              <a:srgbClr val="000000">
                <a:alpha val="39999"/>
              </a:srgbClr>
            </a:outerShdw>
          </a:effectLst>
        </p:spPr>
        <p:txBody>
          <a:bodyPr lIns="102162" tIns="51080" rIns="102162" bIns="51080">
            <a:prstTxWarp prst="textNoShape">
              <a:avLst/>
            </a:prstTxWarp>
          </a:bodyPr>
          <a:lstStyle/>
          <a:p>
            <a:endParaRPr lang="en-US">
              <a:ea typeface="Arial" charset="0"/>
              <a:cs typeface="Arial" charset="0"/>
            </a:endParaRPr>
          </a:p>
        </p:txBody>
      </p:sp>
      <p:pic>
        <p:nvPicPr>
          <p:cNvPr id="15378" name="Picture 9" descr="Hyperlocal_Distance_Enterprise2.png (640×564)-1.jpg"/>
          <p:cNvPicPr>
            <a:picLocks noChangeAspect="1"/>
          </p:cNvPicPr>
          <p:nvPr/>
        </p:nvPicPr>
        <p:blipFill>
          <a:blip r:embed="rId5"/>
          <a:srcRect l="969" t="1421"/>
          <a:stretch>
            <a:fillRect/>
          </a:stretch>
        </p:blipFill>
        <p:spPr bwMode="auto">
          <a:xfrm>
            <a:off x="4995820" y="2709321"/>
            <a:ext cx="1356382" cy="1536581"/>
          </a:xfrm>
          <a:prstGeom prst="rect">
            <a:avLst/>
          </a:prstGeom>
          <a:noFill/>
          <a:ln w="9525">
            <a:noFill/>
            <a:miter lim="800000"/>
            <a:headEnd/>
            <a:tailEnd/>
          </a:ln>
        </p:spPr>
      </p:pic>
      <p:sp>
        <p:nvSpPr>
          <p:cNvPr id="27" name="Rectangle 26"/>
          <p:cNvSpPr/>
          <p:nvPr/>
        </p:nvSpPr>
        <p:spPr>
          <a:xfrm>
            <a:off x="4857750" y="4280538"/>
            <a:ext cx="1619250" cy="657155"/>
          </a:xfrm>
          <a:prstGeom prst="rect">
            <a:avLst/>
          </a:prstGeom>
        </p:spPr>
        <p:txBody>
          <a:bodyPr wrap="square" lIns="102162" tIns="51080" rIns="102162" bIns="51080">
            <a:spAutoFit/>
          </a:bodyPr>
          <a:lstStyle/>
          <a:p>
            <a:pPr algn="ctr"/>
            <a:r>
              <a:rPr lang="en-US" dirty="0" err="1">
                <a:solidFill>
                  <a:srgbClr val="3369E8"/>
                </a:solidFill>
              </a:rPr>
              <a:t>Hyperlocal</a:t>
            </a:r>
            <a:r>
              <a:rPr lang="en-US" dirty="0">
                <a:solidFill>
                  <a:srgbClr val="3369E8"/>
                </a:solidFill>
              </a:rPr>
              <a:t> </a:t>
            </a:r>
          </a:p>
          <a:p>
            <a:pPr algn="ctr"/>
            <a:r>
              <a:rPr lang="en-US" dirty="0">
                <a:solidFill>
                  <a:srgbClr val="3369E8"/>
                </a:solidFill>
              </a:rPr>
              <a:t>Mobile Ads</a:t>
            </a:r>
          </a:p>
        </p:txBody>
      </p:sp>
      <p:sp>
        <p:nvSpPr>
          <p:cNvPr id="15366" name="Rectangle 142"/>
          <p:cNvSpPr>
            <a:spLocks noChangeArrowheads="1"/>
          </p:cNvSpPr>
          <p:nvPr/>
        </p:nvSpPr>
        <p:spPr bwMode="auto">
          <a:xfrm>
            <a:off x="2872417" y="5087737"/>
            <a:ext cx="1882146" cy="368615"/>
          </a:xfrm>
          <a:prstGeom prst="rect">
            <a:avLst/>
          </a:prstGeom>
          <a:solidFill>
            <a:schemeClr val="bg1"/>
          </a:solidFill>
          <a:ln w="9525">
            <a:noFill/>
            <a:miter lim="800000"/>
            <a:headEnd/>
            <a:tailEnd/>
          </a:ln>
        </p:spPr>
        <p:txBody>
          <a:bodyPr wrap="square" lIns="102162" tIns="51080" rIns="102162" bIns="51080">
            <a:prstTxWarp prst="textNoShape">
              <a:avLst/>
            </a:prstTxWarp>
            <a:spAutoFit/>
          </a:bodyPr>
          <a:lstStyle/>
          <a:p>
            <a:pPr algn="ctr">
              <a:lnSpc>
                <a:spcPct val="95000"/>
              </a:lnSpc>
              <a:spcBef>
                <a:spcPts val="336"/>
              </a:spcBef>
              <a:spcAft>
                <a:spcPct val="5000"/>
              </a:spcAft>
            </a:pPr>
            <a:r>
              <a:rPr lang="en-US" dirty="0">
                <a:solidFill>
                  <a:schemeClr val="accent1"/>
                </a:solidFill>
              </a:rPr>
              <a:t>Seller Rating</a:t>
            </a:r>
          </a:p>
        </p:txBody>
      </p:sp>
      <p:sp>
        <p:nvSpPr>
          <p:cNvPr id="15361" name="Rectangle 73"/>
          <p:cNvSpPr>
            <a:spLocks noChangeArrowheads="1"/>
          </p:cNvSpPr>
          <p:nvPr/>
        </p:nvSpPr>
        <p:spPr bwMode="auto">
          <a:xfrm>
            <a:off x="1246187" y="5118316"/>
            <a:ext cx="1381126" cy="631764"/>
          </a:xfrm>
          <a:prstGeom prst="rect">
            <a:avLst/>
          </a:prstGeom>
          <a:solidFill>
            <a:schemeClr val="bg1"/>
          </a:solidFill>
          <a:ln w="9525">
            <a:noFill/>
            <a:miter lim="800000"/>
            <a:headEnd/>
            <a:tailEnd/>
          </a:ln>
        </p:spPr>
        <p:txBody>
          <a:bodyPr lIns="102162" tIns="51080" rIns="102162" bIns="51080">
            <a:prstTxWarp prst="textNoShape">
              <a:avLst/>
            </a:prstTxWarp>
            <a:spAutoFit/>
          </a:bodyPr>
          <a:lstStyle/>
          <a:p>
            <a:pPr algn="ctr">
              <a:lnSpc>
                <a:spcPct val="95000"/>
              </a:lnSpc>
              <a:spcBef>
                <a:spcPts val="336"/>
              </a:spcBef>
              <a:spcAft>
                <a:spcPct val="5000"/>
              </a:spcAft>
            </a:pPr>
            <a:r>
              <a:rPr lang="en-US" dirty="0">
                <a:solidFill>
                  <a:srgbClr val="3369E8"/>
                </a:solidFill>
              </a:rPr>
              <a:t>Product Extensions </a:t>
            </a:r>
          </a:p>
        </p:txBody>
      </p:sp>
      <p:cxnSp>
        <p:nvCxnSpPr>
          <p:cNvPr id="38" name="Straight Connector 108"/>
          <p:cNvCxnSpPr>
            <a:cxnSpLocks noChangeShapeType="1"/>
          </p:cNvCxnSpPr>
          <p:nvPr/>
        </p:nvCxnSpPr>
        <p:spPr bwMode="auto">
          <a:xfrm rot="5400000" flipH="1" flipV="1">
            <a:off x="6167490" y="2956190"/>
            <a:ext cx="2754208" cy="1588"/>
          </a:xfrm>
          <a:prstGeom prst="line">
            <a:avLst/>
          </a:prstGeom>
          <a:noFill/>
          <a:ln w="22225" cap="flat" cmpd="sng" algn="ctr">
            <a:solidFill>
              <a:schemeClr val="accent1"/>
            </a:solidFill>
            <a:prstDash val="solid"/>
            <a:round/>
            <a:headEnd type="none" w="med" len="med"/>
            <a:tailEnd type="none" w="med" len="med"/>
          </a:ln>
        </p:spPr>
      </p:cxnSp>
      <p:sp>
        <p:nvSpPr>
          <p:cNvPr id="15372" name="Rectangle 142"/>
          <p:cNvSpPr>
            <a:spLocks noChangeArrowheads="1"/>
          </p:cNvSpPr>
          <p:nvPr/>
        </p:nvSpPr>
        <p:spPr bwMode="auto">
          <a:xfrm>
            <a:off x="7018974" y="3117540"/>
            <a:ext cx="1045526" cy="631764"/>
          </a:xfrm>
          <a:prstGeom prst="rect">
            <a:avLst/>
          </a:prstGeom>
          <a:solidFill>
            <a:srgbClr val="FFFFFF"/>
          </a:solidFill>
          <a:ln w="9525">
            <a:noFill/>
            <a:miter lim="800000"/>
            <a:headEnd/>
            <a:tailEnd/>
          </a:ln>
        </p:spPr>
        <p:txBody>
          <a:bodyPr wrap="square" lIns="0" tIns="51080" rIns="0" bIns="51080">
            <a:prstTxWarp prst="textNoShape">
              <a:avLst/>
            </a:prstTxWarp>
            <a:spAutoFit/>
          </a:bodyPr>
          <a:lstStyle/>
          <a:p>
            <a:pPr algn="ctr">
              <a:lnSpc>
                <a:spcPct val="95000"/>
              </a:lnSpc>
              <a:spcBef>
                <a:spcPts val="336"/>
              </a:spcBef>
              <a:spcAft>
                <a:spcPct val="5000"/>
              </a:spcAft>
            </a:pPr>
            <a:r>
              <a:rPr lang="en-US" dirty="0">
                <a:solidFill>
                  <a:schemeClr val="accent1"/>
                </a:solidFill>
              </a:rPr>
              <a:t>Media Ads</a:t>
            </a:r>
          </a:p>
        </p:txBody>
      </p:sp>
      <p:pic>
        <p:nvPicPr>
          <p:cNvPr id="68" name="Picture 67" descr="ad_media.png"/>
          <p:cNvPicPr>
            <a:picLocks noChangeAspect="1"/>
          </p:cNvPicPr>
          <p:nvPr/>
        </p:nvPicPr>
        <p:blipFill>
          <a:blip r:embed="rId6"/>
          <a:srcRect t="1254" r="13497" b="1474"/>
          <a:stretch>
            <a:fillRect/>
          </a:stretch>
        </p:blipFill>
        <p:spPr>
          <a:xfrm>
            <a:off x="5022869" y="1220244"/>
            <a:ext cx="3253381" cy="1168035"/>
          </a:xfrm>
          <a:prstGeom prst="rect">
            <a:avLst/>
          </a:prstGeom>
          <a:ln>
            <a:solidFill>
              <a:schemeClr val="tx2"/>
            </a:solidFill>
          </a:ln>
          <a:effectLst>
            <a:outerShdw blurRad="50800" dist="38100" dir="2700000">
              <a:srgbClr val="000000">
                <a:alpha val="43000"/>
              </a:srgbClr>
            </a:outerShdw>
          </a:effectLst>
        </p:spPr>
      </p:pic>
      <p:sp>
        <p:nvSpPr>
          <p:cNvPr id="44" name="Oval 43"/>
          <p:cNvSpPr/>
          <p:nvPr/>
        </p:nvSpPr>
        <p:spPr bwMode="auto">
          <a:xfrm>
            <a:off x="7462222" y="4270586"/>
            <a:ext cx="170181" cy="226908"/>
          </a:xfrm>
          <a:prstGeom prst="ellipse">
            <a:avLst/>
          </a:prstGeom>
          <a:solidFill>
            <a:schemeClr val="bg1"/>
          </a:solidFill>
          <a:ln w="41275" cap="flat" cmpd="sng" algn="ctr">
            <a:solidFill>
              <a:schemeClr val="accent1"/>
            </a:solidFill>
            <a:prstDash val="solid"/>
            <a:round/>
            <a:headEnd type="none" w="med" len="med"/>
            <a:tailEnd type="none" w="med" len="med"/>
          </a:ln>
          <a:effectLst>
            <a:outerShdw blurRad="63500" dir="3600000" sx="102000" sy="102000" algn="ctr" rotWithShape="0">
              <a:prstClr val="black">
                <a:alpha val="40000"/>
              </a:prstClr>
            </a:outerShdw>
          </a:effectLst>
        </p:spPr>
        <p:txBody>
          <a:bodyPr lIns="102162" tIns="51080" rIns="102162" bIns="51080">
            <a:prstTxWarp prst="textNoShape">
              <a:avLst/>
            </a:prstTxWarp>
          </a:bodyPr>
          <a:lstStyle/>
          <a:p>
            <a:endParaRPr lang="en-US" dirty="0"/>
          </a:p>
        </p:txBody>
      </p:sp>
      <p:sp>
        <p:nvSpPr>
          <p:cNvPr id="45" name="Oval 44"/>
          <p:cNvSpPr/>
          <p:nvPr/>
        </p:nvSpPr>
        <p:spPr bwMode="auto">
          <a:xfrm>
            <a:off x="5591512" y="5389886"/>
            <a:ext cx="170181" cy="226908"/>
          </a:xfrm>
          <a:prstGeom prst="ellipse">
            <a:avLst/>
          </a:prstGeom>
          <a:solidFill>
            <a:schemeClr val="bg1"/>
          </a:solidFill>
          <a:ln w="41275" cap="flat" cmpd="sng" algn="ctr">
            <a:solidFill>
              <a:schemeClr val="accent1"/>
            </a:solidFill>
            <a:prstDash val="solid"/>
            <a:round/>
            <a:headEnd type="none" w="med" len="med"/>
            <a:tailEnd type="none" w="med" len="med"/>
          </a:ln>
          <a:effectLst>
            <a:outerShdw blurRad="63500" dir="3600000" sx="102000" sy="102000" algn="ctr" rotWithShape="0">
              <a:prstClr val="black">
                <a:alpha val="40000"/>
              </a:prstClr>
            </a:outerShdw>
          </a:effectLst>
        </p:spPr>
        <p:txBody>
          <a:bodyPr lIns="102162" tIns="51080" rIns="102162" bIns="51080">
            <a:prstTxWarp prst="textNoShape">
              <a:avLst/>
            </a:prstTxWarp>
          </a:bodyPr>
          <a:lstStyle/>
          <a:p>
            <a:endParaRPr lang="en-US" dirty="0"/>
          </a:p>
        </p:txBody>
      </p:sp>
      <p:sp>
        <p:nvSpPr>
          <p:cNvPr id="46" name="Oval 45"/>
          <p:cNvSpPr/>
          <p:nvPr/>
        </p:nvSpPr>
        <p:spPr bwMode="auto">
          <a:xfrm>
            <a:off x="3720802" y="5911426"/>
            <a:ext cx="170181" cy="226908"/>
          </a:xfrm>
          <a:prstGeom prst="ellipse">
            <a:avLst/>
          </a:prstGeom>
          <a:solidFill>
            <a:schemeClr val="bg1"/>
          </a:solidFill>
          <a:ln w="41275" cap="flat" cmpd="sng" algn="ctr">
            <a:solidFill>
              <a:schemeClr val="accent1"/>
            </a:solidFill>
            <a:prstDash val="solid"/>
            <a:round/>
            <a:headEnd type="none" w="med" len="med"/>
            <a:tailEnd type="none" w="med" len="med"/>
          </a:ln>
          <a:effectLst>
            <a:outerShdw blurRad="63500" dir="3600000" sx="102000" sy="102000" algn="ctr" rotWithShape="0">
              <a:prstClr val="black">
                <a:alpha val="40000"/>
              </a:prstClr>
            </a:outerShdw>
          </a:effectLst>
        </p:spPr>
        <p:txBody>
          <a:bodyPr lIns="102162" tIns="51080" rIns="102162" bIns="51080">
            <a:prstTxWarp prst="textNoShape">
              <a:avLst/>
            </a:prstTxWarp>
          </a:bodyPr>
          <a:lstStyle/>
          <a:p>
            <a:endParaRPr lang="en-US" dirty="0"/>
          </a:p>
        </p:txBody>
      </p:sp>
      <p:sp>
        <p:nvSpPr>
          <p:cNvPr id="49" name="Oval 48"/>
          <p:cNvSpPr/>
          <p:nvPr/>
        </p:nvSpPr>
        <p:spPr bwMode="auto">
          <a:xfrm>
            <a:off x="1850092" y="6158652"/>
            <a:ext cx="170181" cy="226908"/>
          </a:xfrm>
          <a:prstGeom prst="ellipse">
            <a:avLst/>
          </a:prstGeom>
          <a:solidFill>
            <a:schemeClr val="bg1"/>
          </a:solidFill>
          <a:ln w="41275" cap="flat" cmpd="sng" algn="ctr">
            <a:solidFill>
              <a:schemeClr val="accent1"/>
            </a:solidFill>
            <a:prstDash val="solid"/>
            <a:round/>
            <a:headEnd type="none" w="med" len="med"/>
            <a:tailEnd type="none" w="med" len="med"/>
          </a:ln>
          <a:effectLst>
            <a:outerShdw blurRad="63500" dir="3600000" sx="102000" sy="102000" algn="ctr" rotWithShape="0">
              <a:prstClr val="black">
                <a:alpha val="40000"/>
              </a:prstClr>
            </a:outerShdw>
          </a:effectLst>
        </p:spPr>
        <p:txBody>
          <a:bodyPr lIns="102162" tIns="51080" rIns="102162" bIns="51080">
            <a:prstTxWarp prst="textNoShape">
              <a:avLst/>
            </a:prstTxWarp>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105774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Rectangle 1"/>
          <p:cNvSpPr>
            <a:spLocks/>
          </p:cNvSpPr>
          <p:nvPr/>
        </p:nvSpPr>
        <p:spPr bwMode="auto">
          <a:xfrm>
            <a:off x="7026638" y="6402599"/>
            <a:ext cx="1671999" cy="1179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2" bIns="0">
            <a:spAutoFit/>
          </a:bodyPr>
          <a:lstStyle/>
          <a:p>
            <a:pPr marL="40088" algn="r">
              <a:lnSpc>
                <a:spcPct val="95000"/>
              </a:lnSpc>
            </a:pPr>
            <a:r>
              <a:rPr lang="en-US" sz="800" dirty="0">
                <a:solidFill>
                  <a:srgbClr val="7D7D7D"/>
                </a:solidFill>
                <a:ea typeface="ＭＳ Ｐゴシック" charset="0"/>
                <a:cs typeface="Arial" charset="0"/>
              </a:rPr>
              <a:t>Google Confidential and Proprietary</a:t>
            </a:r>
          </a:p>
        </p:txBody>
      </p:sp>
      <p:pic>
        <p:nvPicPr>
          <p:cNvPr id="49154" name="Picture 2"/>
          <p:cNvPicPr>
            <a:picLocks noChangeArrowheads="1"/>
          </p:cNvPicPr>
          <p:nvPr/>
        </p:nvPicPr>
        <p:blipFill>
          <a:blip r:embed="rId3">
            <a:alphaModFix amt="42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alpha val="41959"/>
                  </a:srgbClr>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alpha val="41959"/>
                  </a:srgbClr>
                </a:solidFill>
                <a:miter lim="800000"/>
                <a:headEnd/>
                <a:tailEnd/>
              </a14:hiddenLine>
            </a:ext>
          </a:extLst>
        </p:spPr>
      </p:pic>
      <p:sp>
        <p:nvSpPr>
          <p:cNvPr id="49155" name="Rectangle 3"/>
          <p:cNvSpPr>
            <a:spLocks/>
          </p:cNvSpPr>
          <p:nvPr/>
        </p:nvSpPr>
        <p:spPr bwMode="auto">
          <a:xfrm>
            <a:off x="8688604" y="6402603"/>
            <a:ext cx="473273" cy="17859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42" bIns="0"/>
          <a:lstStyle/>
          <a:p>
            <a:pPr marL="40088">
              <a:lnSpc>
                <a:spcPct val="95000"/>
              </a:lnSpc>
            </a:pPr>
            <a:r>
              <a:rPr lang="en-US" sz="800" dirty="0">
                <a:solidFill>
                  <a:srgbClr val="7D7D7D"/>
                </a:solidFill>
                <a:ea typeface="ＭＳ Ｐゴシック" charset="0"/>
                <a:cs typeface="Arial" charset="0"/>
              </a:rPr>
              <a:t>10</a:t>
            </a:r>
          </a:p>
        </p:txBody>
      </p:sp>
      <p:pic>
        <p:nvPicPr>
          <p:cNvPr id="49156"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0964" y="2974711"/>
            <a:ext cx="3772793" cy="334974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pic>
        <p:nvPicPr>
          <p:cNvPr id="49157"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0766" y="581559"/>
            <a:ext cx="8251031" cy="233288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pic>
        <p:nvPicPr>
          <p:cNvPr id="49158" name="Picture 6"/>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4309" y="3226967"/>
            <a:ext cx="3812977" cy="277713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pic>
        <p:nvPicPr>
          <p:cNvPr id="49159" name="Picture 7"/>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50281" y="3028282"/>
            <a:ext cx="4675808" cy="32191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1"/>
          <p:cNvSpPr>
            <a:spLocks/>
          </p:cNvSpPr>
          <p:nvPr/>
        </p:nvSpPr>
        <p:spPr bwMode="auto">
          <a:xfrm>
            <a:off x="7026638" y="6402599"/>
            <a:ext cx="1671999" cy="1179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2" bIns="0">
            <a:spAutoFit/>
          </a:bodyPr>
          <a:lstStyle/>
          <a:p>
            <a:pPr marL="40088" algn="r">
              <a:lnSpc>
                <a:spcPct val="95000"/>
              </a:lnSpc>
            </a:pPr>
            <a:r>
              <a:rPr lang="en-US" sz="800" dirty="0">
                <a:solidFill>
                  <a:srgbClr val="7D7D7D"/>
                </a:solidFill>
                <a:ea typeface="ＭＳ Ｐゴシック" charset="0"/>
                <a:cs typeface="Arial" charset="0"/>
              </a:rPr>
              <a:t>Google Confidential and Proprietary</a:t>
            </a:r>
          </a:p>
        </p:txBody>
      </p:sp>
      <p:pic>
        <p:nvPicPr>
          <p:cNvPr id="53250" name="Picture 2"/>
          <p:cNvPicPr>
            <a:picLocks noChangeArrowheads="1"/>
          </p:cNvPicPr>
          <p:nvPr/>
        </p:nvPicPr>
        <p:blipFill>
          <a:blip r:embed="rId3">
            <a:alphaModFix amt="42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alpha val="41959"/>
                  </a:srgbClr>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alpha val="41959"/>
                  </a:srgbClr>
                </a:solidFill>
                <a:miter lim="800000"/>
                <a:headEnd/>
                <a:tailEnd/>
              </a14:hiddenLine>
            </a:ext>
          </a:extLst>
        </p:spPr>
      </p:pic>
      <p:sp>
        <p:nvSpPr>
          <p:cNvPr id="53251" name="Rectangle 3"/>
          <p:cNvSpPr>
            <a:spLocks/>
          </p:cNvSpPr>
          <p:nvPr/>
        </p:nvSpPr>
        <p:spPr bwMode="auto">
          <a:xfrm>
            <a:off x="8688604" y="6402603"/>
            <a:ext cx="473273" cy="17859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42" bIns="0"/>
          <a:lstStyle/>
          <a:p>
            <a:pPr marL="40088">
              <a:lnSpc>
                <a:spcPct val="95000"/>
              </a:lnSpc>
            </a:pPr>
            <a:r>
              <a:rPr lang="en-US" sz="800" dirty="0">
                <a:solidFill>
                  <a:srgbClr val="7D7D7D"/>
                </a:solidFill>
                <a:ea typeface="ＭＳ Ｐゴシック" charset="0"/>
                <a:cs typeface="Arial" charset="0"/>
              </a:rPr>
              <a:t>12</a:t>
            </a:r>
          </a:p>
        </p:txBody>
      </p:sp>
      <p:sp>
        <p:nvSpPr>
          <p:cNvPr id="53252" name="Line 4"/>
          <p:cNvSpPr>
            <a:spLocks noChangeShapeType="1"/>
          </p:cNvSpPr>
          <p:nvPr/>
        </p:nvSpPr>
        <p:spPr bwMode="auto">
          <a:xfrm>
            <a:off x="4500580" y="1113988"/>
            <a:ext cx="1117" cy="3841999"/>
          </a:xfrm>
          <a:prstGeom prst="line">
            <a:avLst/>
          </a:prstGeom>
          <a:noFill/>
          <a:ln w="19050" cap="rnd">
            <a:solidFill>
              <a:srgbClr val="AAAAAA"/>
            </a:solidFill>
            <a:prstDash val="sysDot"/>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3253" name="Rectangle 5"/>
          <p:cNvSpPr>
            <a:spLocks/>
          </p:cNvSpPr>
          <p:nvPr/>
        </p:nvSpPr>
        <p:spPr bwMode="auto">
          <a:xfrm>
            <a:off x="4755058" y="3950271"/>
            <a:ext cx="4723805"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42" bIns="0"/>
          <a:lstStyle/>
          <a:p>
            <a:pPr marL="40088">
              <a:lnSpc>
                <a:spcPct val="95000"/>
              </a:lnSpc>
              <a:spcBef>
                <a:spcPts val="281"/>
              </a:spcBef>
            </a:pPr>
            <a:r>
              <a:rPr lang="en-US" sz="5900" dirty="0">
                <a:solidFill>
                  <a:srgbClr val="FAA21B"/>
                </a:solidFill>
                <a:latin typeface="Arial Bold" charset="0"/>
                <a:ea typeface="ＭＳ Ｐゴシック" charset="0"/>
                <a:cs typeface="Arial Bold" charset="0"/>
                <a:sym typeface="Arial Bold" charset="0"/>
              </a:rPr>
              <a:t>1.6 million</a:t>
            </a:r>
            <a:r>
              <a:rPr lang="en-US" sz="5900" dirty="0">
                <a:solidFill>
                  <a:srgbClr val="0094D9"/>
                </a:solidFill>
                <a:latin typeface="Arial Bold" charset="0"/>
                <a:ea typeface="ＭＳ Ｐゴシック" charset="0"/>
                <a:cs typeface="Arial Bold" charset="0"/>
                <a:sym typeface="Arial Bold" charset="0"/>
              </a:rPr>
              <a:t> </a:t>
            </a:r>
            <a:r>
              <a:rPr lang="en-US" sz="5900" dirty="0">
                <a:solidFill>
                  <a:srgbClr val="FF0000"/>
                </a:solidFill>
                <a:latin typeface="ＭＳ Ｐゴシック" charset="0"/>
                <a:sym typeface="ＭＳ Ｐゴシック" charset="0"/>
              </a:rPr>
              <a:t/>
            </a:r>
            <a:br>
              <a:rPr lang="en-US" sz="5900" dirty="0">
                <a:solidFill>
                  <a:srgbClr val="FF0000"/>
                </a:solidFill>
                <a:latin typeface="ＭＳ Ｐゴシック" charset="0"/>
                <a:sym typeface="ＭＳ Ｐゴシック" charset="0"/>
              </a:rPr>
            </a:br>
            <a:r>
              <a:rPr lang="en-US" sz="1700" dirty="0">
                <a:ea typeface="ＭＳ Ｐゴシック" charset="0"/>
                <a:cs typeface="Arial" charset="0"/>
              </a:rPr>
              <a:t>  P2+ viewers</a:t>
            </a:r>
          </a:p>
        </p:txBody>
      </p:sp>
      <p:sp>
        <p:nvSpPr>
          <p:cNvPr id="53254" name="Rectangle 6"/>
          <p:cNvSpPr>
            <a:spLocks/>
          </p:cNvSpPr>
          <p:nvPr/>
        </p:nvSpPr>
        <p:spPr bwMode="auto">
          <a:xfrm>
            <a:off x="303609" y="3945807"/>
            <a:ext cx="4116586"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42" bIns="0"/>
          <a:lstStyle/>
          <a:p>
            <a:pPr marL="40088">
              <a:lnSpc>
                <a:spcPct val="95000"/>
              </a:lnSpc>
              <a:spcBef>
                <a:spcPts val="281"/>
              </a:spcBef>
            </a:pPr>
            <a:r>
              <a:rPr lang="en-US" sz="5900" dirty="0">
                <a:solidFill>
                  <a:srgbClr val="FAA21B"/>
                </a:solidFill>
                <a:latin typeface="Arial Bold" charset="0"/>
                <a:ea typeface="ＭＳ Ｐゴシック" charset="0"/>
                <a:cs typeface="Arial Bold" charset="0"/>
                <a:sym typeface="Arial Bold" charset="0"/>
              </a:rPr>
              <a:t>110 million</a:t>
            </a:r>
            <a:r>
              <a:rPr lang="en-US" sz="5900" dirty="0">
                <a:solidFill>
                  <a:srgbClr val="0094D9"/>
                </a:solidFill>
                <a:latin typeface="Arial Bold" charset="0"/>
                <a:ea typeface="ＭＳ Ｐゴシック" charset="0"/>
                <a:cs typeface="Arial Bold" charset="0"/>
                <a:sym typeface="Arial Bold" charset="0"/>
              </a:rPr>
              <a:t> </a:t>
            </a:r>
            <a:r>
              <a:rPr lang="en-US" sz="5900" dirty="0">
                <a:solidFill>
                  <a:srgbClr val="0094D9"/>
                </a:solidFill>
                <a:latin typeface="ＭＳ Ｐゴシック" charset="0"/>
                <a:sym typeface="ＭＳ Ｐゴシック" charset="0"/>
              </a:rPr>
              <a:t/>
            </a:r>
            <a:br>
              <a:rPr lang="en-US" sz="5900" dirty="0">
                <a:solidFill>
                  <a:srgbClr val="0094D9"/>
                </a:solidFill>
                <a:latin typeface="ＭＳ Ｐゴシック" charset="0"/>
                <a:sym typeface="ＭＳ Ｐゴシック" charset="0"/>
              </a:rPr>
            </a:br>
            <a:r>
              <a:rPr lang="en-US" sz="1700" dirty="0">
                <a:ea typeface="ＭＳ Ｐゴシック" charset="0"/>
                <a:cs typeface="Arial" charset="0"/>
              </a:rPr>
              <a:t> impressions </a:t>
            </a:r>
          </a:p>
        </p:txBody>
      </p:sp>
      <p:pic>
        <p:nvPicPr>
          <p:cNvPr id="53255" name="Picture 7"/>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14875" y="1009055"/>
            <a:ext cx="4310807" cy="308967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pic>
        <p:nvPicPr>
          <p:cNvPr id="53256" name="Picture 8"/>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39328" y="851691"/>
            <a:ext cx="5198195" cy="379623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0"/>
    </mc:Choice>
    <mc:Fallback>
      <mp:transition xmlns:mp="http://schemas.microsoft.com/office/mac/powerpoint/2008/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Bildobjekt 3" descr="Bild0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spd="slow">
    <p:pu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panish hotels slide 18.pn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60266" y="1586821"/>
            <a:ext cx="7254600" cy="4337487"/>
          </a:xfrm>
          <a:prstGeom prst="rect">
            <a:avLst/>
          </a:prstGeom>
        </p:spPr>
      </p:pic>
      <p:sp>
        <p:nvSpPr>
          <p:cNvPr id="4" name="Slide Number Placeholder 3"/>
          <p:cNvSpPr>
            <a:spLocks noGrp="1"/>
          </p:cNvSpPr>
          <p:nvPr>
            <p:ph type="sldNum" sz="quarter" idx="10"/>
          </p:nvPr>
        </p:nvSpPr>
        <p:spPr/>
        <p:txBody>
          <a:bodyPr/>
          <a:lstStyle/>
          <a:p>
            <a:fld id="{E0D3632C-CC20-45BB-95E2-257CAA2A0A42}" type="slidenum">
              <a:rPr lang="en-US" smtClean="0"/>
              <a:pPr/>
              <a:t>70</a:t>
            </a:fld>
            <a:endParaRPr lang="en-US" dirty="0"/>
          </a:p>
        </p:txBody>
      </p:sp>
      <p:sp>
        <p:nvSpPr>
          <p:cNvPr id="7" name="Rounded Rectangle 6"/>
          <p:cNvSpPr/>
          <p:nvPr/>
        </p:nvSpPr>
        <p:spPr bwMode="auto">
          <a:xfrm>
            <a:off x="1564332" y="2762979"/>
            <a:ext cx="4492487" cy="1381539"/>
          </a:xfrm>
          <a:prstGeom prst="roundRect">
            <a:avLst/>
          </a:prstGeom>
          <a:solidFill>
            <a:srgbClr val="FFFFFF"/>
          </a:solidFill>
          <a:ln w="9525" cap="flat" cmpd="sng" algn="ctr">
            <a:solidFill>
              <a:schemeClr val="tx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234" tIns="45619" rIns="91234" bIns="45619" numCol="1" rtlCol="0" anchor="t" anchorCtr="0" compatLnSpc="1">
            <a:prstTxWarp prst="textNoShape">
              <a:avLst/>
            </a:prstTxWarp>
            <a:noAutofit/>
          </a:bodyPr>
          <a:lstStyle/>
          <a:p>
            <a:endParaRPr lang="en-US" dirty="0" smtClean="0"/>
          </a:p>
        </p:txBody>
      </p:sp>
      <p:pic>
        <p:nvPicPr>
          <p:cNvPr id="8" name="Picture 7"/>
          <p:cNvPicPr>
            <a:picLocks noChangeAspect="1"/>
          </p:cNvPicPr>
          <p:nvPr/>
        </p:nvPicPr>
        <p:blipFill>
          <a:blip r:embed="rId4" cstate="print"/>
          <a:stretch>
            <a:fillRect/>
          </a:stretch>
        </p:blipFill>
        <p:spPr bwMode="auto">
          <a:xfrm>
            <a:off x="1656181" y="2869964"/>
            <a:ext cx="4183813" cy="1129293"/>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9" name="Rounded Rectangle 8"/>
          <p:cNvSpPr/>
          <p:nvPr/>
        </p:nvSpPr>
        <p:spPr bwMode="auto">
          <a:xfrm>
            <a:off x="1705026" y="3647573"/>
            <a:ext cx="3208793" cy="380089"/>
          </a:xfrm>
          <a:prstGeom prst="roundRect">
            <a:avLst/>
          </a:prstGeom>
          <a:noFill/>
          <a:ln w="19050" cap="flat" cmpd="sng" algn="ctr">
            <a:solidFill>
              <a:schemeClr val="accent4"/>
            </a:solidFill>
            <a:prstDash val="solid"/>
            <a:round/>
            <a:headEnd type="none" w="med" len="med"/>
            <a:tailEnd type="none" w="med" len="med"/>
          </a:ln>
          <a:effectLst/>
        </p:spPr>
        <p:txBody>
          <a:bodyPr vert="horz" wrap="square" lIns="91234" tIns="45619" rIns="91234" bIns="45619" numCol="1" rtlCol="0" anchor="t" anchorCtr="0" compatLnSpc="1">
            <a:prstTxWarp prst="textNoShape">
              <a:avLst/>
            </a:prstTxWarp>
            <a:noAutofit/>
          </a:bodyPr>
          <a:lstStyle/>
          <a:p>
            <a:pPr defTabSz="912346"/>
            <a:endParaRPr lang="en-US" dirty="0"/>
          </a:p>
        </p:txBody>
      </p:sp>
      <p:sp>
        <p:nvSpPr>
          <p:cNvPr id="11" name="Title 1"/>
          <p:cNvSpPr>
            <a:spLocks noGrp="1"/>
          </p:cNvSpPr>
          <p:nvPr>
            <p:ph type="title"/>
          </p:nvPr>
        </p:nvSpPr>
        <p:spPr>
          <a:xfrm>
            <a:off x="457200" y="361953"/>
            <a:ext cx="8229600" cy="476249"/>
          </a:xfrm>
        </p:spPr>
        <p:txBody>
          <a:bodyPr/>
          <a:lstStyle/>
          <a:p>
            <a:r>
              <a:rPr lang="en-US" dirty="0" smtClean="0"/>
              <a:t>Enabling Relevant Connections</a:t>
            </a:r>
            <a:br>
              <a:rPr lang="en-US" dirty="0" smtClean="0"/>
            </a:br>
            <a:endParaRPr lang="en-US" dirty="0"/>
          </a:p>
        </p:txBody>
      </p:sp>
      <p:grpSp>
        <p:nvGrpSpPr>
          <p:cNvPr id="2" name="Group 13"/>
          <p:cNvGrpSpPr>
            <a:grpSpLocks/>
          </p:cNvGrpSpPr>
          <p:nvPr/>
        </p:nvGrpSpPr>
        <p:grpSpPr bwMode="auto">
          <a:xfrm>
            <a:off x="3548452" y="2537369"/>
            <a:ext cx="2855913" cy="935039"/>
            <a:chOff x="3244032" y="1703138"/>
            <a:chExt cx="2856352" cy="935716"/>
          </a:xfrm>
        </p:grpSpPr>
        <p:sp>
          <p:nvSpPr>
            <p:cNvPr id="13" name="Trapezoid 12"/>
            <p:cNvSpPr/>
            <p:nvPr/>
          </p:nvSpPr>
          <p:spPr bwMode="auto">
            <a:xfrm rot="16200000">
              <a:off x="3539086" y="1411261"/>
              <a:ext cx="932539" cy="1522647"/>
            </a:xfrm>
            <a:prstGeom prst="trapezoid">
              <a:avLst>
                <a:gd name="adj" fmla="val 44392"/>
              </a:avLst>
            </a:prstGeom>
            <a:gradFill flip="none" rotWithShape="1">
              <a:gsLst>
                <a:gs pos="0">
                  <a:schemeClr val="bg1">
                    <a:lumMod val="50000"/>
                    <a:alpha val="60000"/>
                  </a:schemeClr>
                </a:gs>
                <a:gs pos="100000">
                  <a:srgbClr val="FFFFFF">
                    <a:alpha val="60000"/>
                  </a:srgbClr>
                </a:gs>
              </a:gsLst>
              <a:lin ang="13980000" scaled="0"/>
              <a:tileRect/>
            </a:gradFill>
            <a:ln w="9525" cap="flat" cmpd="sng" algn="ctr">
              <a:noFill/>
              <a:prstDash val="solid"/>
              <a:round/>
              <a:headEnd type="none" w="med" len="med"/>
              <a:tailEnd type="none" w="med" len="med"/>
            </a:ln>
            <a:effectLst/>
          </p:spPr>
          <p:txBody>
            <a:bodyPr/>
            <a:lstStyle/>
            <a:p>
              <a:pPr>
                <a:lnSpc>
                  <a:spcPct val="90000"/>
                </a:lnSpc>
                <a:defRPr/>
              </a:pPr>
              <a:endParaRPr lang="en-US">
                <a:solidFill>
                  <a:srgbClr val="3C3C3C"/>
                </a:solidFill>
              </a:endParaRPr>
            </a:p>
          </p:txBody>
        </p:sp>
        <p:grpSp>
          <p:nvGrpSpPr>
            <p:cNvPr id="5" name="Group 20"/>
            <p:cNvGrpSpPr>
              <a:grpSpLocks/>
            </p:cNvGrpSpPr>
            <p:nvPr/>
          </p:nvGrpSpPr>
          <p:grpSpPr bwMode="auto">
            <a:xfrm>
              <a:off x="4602704" y="1703138"/>
              <a:ext cx="1497680" cy="929954"/>
              <a:chOff x="9810488" y="3811698"/>
              <a:chExt cx="1161832" cy="727075"/>
            </a:xfrm>
            <a:effectLst>
              <a:outerShdw blurRad="50800" dist="38100" dir="2700000" algn="tl" rotWithShape="0">
                <a:prstClr val="black">
                  <a:alpha val="40000"/>
                </a:prstClr>
              </a:outerShdw>
            </a:effectLst>
          </p:grpSpPr>
          <p:sp>
            <p:nvSpPr>
              <p:cNvPr id="15" name="Rounded Rectangle 19"/>
              <p:cNvSpPr>
                <a:spLocks noChangeArrowheads="1"/>
              </p:cNvSpPr>
              <p:nvPr/>
            </p:nvSpPr>
            <p:spPr bwMode="auto">
              <a:xfrm>
                <a:off x="9812006" y="3819968"/>
                <a:ext cx="1155700" cy="698500"/>
              </a:xfrm>
              <a:prstGeom prst="roundRect">
                <a:avLst>
                  <a:gd name="adj" fmla="val 16667"/>
                </a:avLst>
              </a:prstGeom>
              <a:solidFill>
                <a:schemeClr val="bg1"/>
              </a:solidFill>
              <a:ln>
                <a:noFill/>
              </a:ln>
              <a:extLst/>
            </p:spPr>
            <p:txBody>
              <a:bodyPr/>
              <a:lstStyle/>
              <a:p>
                <a:pPr>
                  <a:lnSpc>
                    <a:spcPct val="90000"/>
                  </a:lnSpc>
                  <a:defRPr/>
                </a:pPr>
                <a:endParaRPr lang="en-US">
                  <a:solidFill>
                    <a:srgbClr val="3C3C3C"/>
                  </a:solidFill>
                </a:endParaRPr>
              </a:p>
            </p:txBody>
          </p:sp>
          <p:pic>
            <p:nvPicPr>
              <p:cNvPr id="16" name="Picture 15"/>
              <p:cNvPicPr>
                <a:picLocks noChangeAspect="1"/>
              </p:cNvPicPr>
              <p:nvPr/>
            </p:nvPicPr>
            <p:blipFill>
              <a:blip r:embed="rId5" cstate="print">
                <a:clrChange>
                  <a:clrFrom>
                    <a:srgbClr val="FCFCFC"/>
                  </a:clrFrom>
                  <a:clrTo>
                    <a:srgbClr val="FCFCFC">
                      <a:alpha val="0"/>
                    </a:srgbClr>
                  </a:clrTo>
                </a:clrChange>
              </a:blip>
              <a:srcRect l="17711" t="16705" r="22659" b="17911"/>
              <a:stretch>
                <a:fillRect/>
              </a:stretch>
            </p:blipFill>
            <p:spPr>
              <a:xfrm>
                <a:off x="9810488" y="3811698"/>
                <a:ext cx="1161832" cy="727075"/>
              </a:xfrm>
              <a:prstGeom prst="roundRect">
                <a:avLst/>
              </a:prstGeom>
              <a:effectLst/>
            </p:spPr>
          </p:pic>
        </p:gr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210771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Rectangle 1"/>
          <p:cNvSpPr>
            <a:spLocks/>
          </p:cNvSpPr>
          <p:nvPr/>
        </p:nvSpPr>
        <p:spPr bwMode="auto">
          <a:xfrm>
            <a:off x="7026638" y="6402599"/>
            <a:ext cx="1671999" cy="1179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2" bIns="0">
            <a:spAutoFit/>
          </a:bodyPr>
          <a:lstStyle/>
          <a:p>
            <a:pPr marL="40088" algn="r">
              <a:lnSpc>
                <a:spcPct val="95000"/>
              </a:lnSpc>
            </a:pPr>
            <a:r>
              <a:rPr lang="en-US" sz="800" dirty="0">
                <a:solidFill>
                  <a:srgbClr val="7D7D7D"/>
                </a:solidFill>
                <a:ea typeface="ＭＳ Ｐゴシック" charset="0"/>
                <a:cs typeface="Arial" charset="0"/>
              </a:rPr>
              <a:t>Google Confidential and Proprietary</a:t>
            </a:r>
          </a:p>
        </p:txBody>
      </p:sp>
      <p:sp>
        <p:nvSpPr>
          <p:cNvPr id="55298" name="Rectangle 2"/>
          <p:cNvSpPr>
            <a:spLocks/>
          </p:cNvSpPr>
          <p:nvPr/>
        </p:nvSpPr>
        <p:spPr bwMode="auto">
          <a:xfrm>
            <a:off x="8688604" y="6402603"/>
            <a:ext cx="473273" cy="17859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42" bIns="0"/>
          <a:lstStyle/>
          <a:p>
            <a:pPr marL="40088">
              <a:lnSpc>
                <a:spcPct val="95000"/>
              </a:lnSpc>
            </a:pPr>
            <a:r>
              <a:rPr lang="en-US" sz="800" dirty="0">
                <a:solidFill>
                  <a:srgbClr val="7D7D7D"/>
                </a:solidFill>
                <a:ea typeface="ＭＳ Ｐゴシック" charset="0"/>
                <a:cs typeface="Arial" charset="0"/>
              </a:rPr>
              <a:t>14</a:t>
            </a:r>
          </a:p>
        </p:txBody>
      </p:sp>
      <p:sp>
        <p:nvSpPr>
          <p:cNvPr id="55299" name="Rectangle 3"/>
          <p:cNvSpPr>
            <a:spLocks/>
          </p:cNvSpPr>
          <p:nvPr/>
        </p:nvSpPr>
        <p:spPr bwMode="auto">
          <a:xfrm>
            <a:off x="0" y="1"/>
            <a:ext cx="9144000" cy="1116211"/>
          </a:xfrm>
          <a:prstGeom prst="rect">
            <a:avLst/>
          </a:prstGeom>
          <a:solidFill>
            <a:srgbClr val="CDCDCD"/>
          </a:solidFill>
          <a:ln w="9525" cap="flat">
            <a:solidFill>
              <a:srgbClr val="AAAAAA"/>
            </a:solidFill>
            <a:prstDash val="solid"/>
            <a:round/>
            <a:headEnd type="none" w="med" len="med"/>
            <a:tailEnd type="none" w="med" len="med"/>
          </a:ln>
        </p:spPr>
        <p:txBody>
          <a:bodyPr lIns="0" tIns="0" rIns="0" bIns="0"/>
          <a:lstStyle/>
          <a:p>
            <a:endParaRPr lang="en-US"/>
          </a:p>
        </p:txBody>
      </p:sp>
      <p:sp>
        <p:nvSpPr>
          <p:cNvPr id="55300" name="Rectangle 4"/>
          <p:cNvSpPr>
            <a:spLocks/>
          </p:cNvSpPr>
          <p:nvPr/>
        </p:nvSpPr>
        <p:spPr bwMode="auto">
          <a:xfrm>
            <a:off x="357187" y="232174"/>
            <a:ext cx="8545711" cy="65186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42" bIns="0"/>
          <a:lstStyle/>
          <a:p>
            <a:pPr marL="40088">
              <a:lnSpc>
                <a:spcPct val="90000"/>
              </a:lnSpc>
            </a:pPr>
            <a:r>
              <a:rPr lang="en-US" sz="4000" dirty="0">
                <a:latin typeface="Arial Bold" charset="0"/>
                <a:ea typeface="ＭＳ Ｐゴシック" charset="0"/>
                <a:cs typeface="Arial Bold" charset="0"/>
                <a:sym typeface="Arial Bold" charset="0"/>
              </a:rPr>
              <a:t>Access: </a:t>
            </a:r>
            <a:r>
              <a:rPr lang="en-US" sz="4000" dirty="0">
                <a:solidFill>
                  <a:srgbClr val="558E28"/>
                </a:solidFill>
                <a:ea typeface="ＭＳ Ｐゴシック" charset="0"/>
                <a:cs typeface="Arial" charset="0"/>
              </a:rPr>
              <a:t>More than one screen</a:t>
            </a:r>
          </a:p>
        </p:txBody>
      </p:sp>
      <p:pic>
        <p:nvPicPr>
          <p:cNvPr id="55301" name="Picture 5"/>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6453" y="1080513"/>
            <a:ext cx="9661922" cy="606660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round/>
                <a:headEnd/>
                <a:tailEnd/>
              </a14:hiddenLine>
            </a:ext>
          </a:ex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1"/>
          <p:cNvSpPr>
            <a:spLocks/>
          </p:cNvSpPr>
          <p:nvPr/>
        </p:nvSpPr>
        <p:spPr bwMode="auto">
          <a:xfrm>
            <a:off x="7026638" y="6402600"/>
            <a:ext cx="1671999" cy="1179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0" bIns="0">
            <a:spAutoFit/>
          </a:bodyPr>
          <a:lstStyle/>
          <a:p>
            <a:pPr marL="40086" algn="r">
              <a:lnSpc>
                <a:spcPct val="95000"/>
              </a:lnSpc>
            </a:pPr>
            <a:r>
              <a:rPr lang="en-US" sz="800" dirty="0">
                <a:solidFill>
                  <a:srgbClr val="7D7D7D"/>
                </a:solidFill>
                <a:ea typeface="ＭＳ Ｐゴシック" charset="0"/>
                <a:cs typeface="Arial" charset="0"/>
              </a:rPr>
              <a:t>Google Confidential and Proprietary</a:t>
            </a:r>
          </a:p>
        </p:txBody>
      </p:sp>
      <p:sp>
        <p:nvSpPr>
          <p:cNvPr id="57346" name="Rectangle 2"/>
          <p:cNvSpPr>
            <a:spLocks/>
          </p:cNvSpPr>
          <p:nvPr/>
        </p:nvSpPr>
        <p:spPr bwMode="auto">
          <a:xfrm>
            <a:off x="8688605" y="6402604"/>
            <a:ext cx="473273" cy="17859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40" bIns="0"/>
          <a:lstStyle/>
          <a:p>
            <a:pPr marL="40086">
              <a:lnSpc>
                <a:spcPct val="95000"/>
              </a:lnSpc>
            </a:pPr>
            <a:r>
              <a:rPr lang="en-US" sz="800" dirty="0">
                <a:solidFill>
                  <a:srgbClr val="7D7D7D"/>
                </a:solidFill>
                <a:ea typeface="ＭＳ Ｐゴシック" charset="0"/>
                <a:cs typeface="Arial" charset="0"/>
              </a:rPr>
              <a:t>14</a:t>
            </a:r>
          </a:p>
        </p:txBody>
      </p:sp>
      <p:pic>
        <p:nvPicPr>
          <p:cNvPr id="57347"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930" y="-17843"/>
            <a:ext cx="9152930" cy="686692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25400" cap="flat">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Rectangle 1"/>
          <p:cNvSpPr>
            <a:spLocks/>
          </p:cNvSpPr>
          <p:nvPr/>
        </p:nvSpPr>
        <p:spPr bwMode="auto">
          <a:xfrm>
            <a:off x="7026638" y="6402600"/>
            <a:ext cx="1671999" cy="1179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0" bIns="0">
            <a:spAutoFit/>
          </a:bodyPr>
          <a:lstStyle/>
          <a:p>
            <a:pPr marL="40086" algn="r">
              <a:lnSpc>
                <a:spcPct val="95000"/>
              </a:lnSpc>
            </a:pPr>
            <a:r>
              <a:rPr lang="en-US" sz="800" dirty="0">
                <a:solidFill>
                  <a:srgbClr val="7D7D7D"/>
                </a:solidFill>
                <a:ea typeface="ＭＳ Ｐゴシック" charset="0"/>
                <a:cs typeface="Arial" charset="0"/>
              </a:rPr>
              <a:t>Google Confidential and Proprietary</a:t>
            </a:r>
          </a:p>
        </p:txBody>
      </p:sp>
      <p:pic>
        <p:nvPicPr>
          <p:cNvPr id="59394" name="Picture 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614" t="2625" r="13377" b="5504"/>
          <a:stretch>
            <a:fillRect/>
          </a:stretch>
        </p:blipFill>
        <p:spPr bwMode="auto">
          <a:xfrm>
            <a:off x="718859" y="1109517"/>
            <a:ext cx="6619131" cy="42505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sp>
        <p:nvSpPr>
          <p:cNvPr id="59395" name="Rectangle 3"/>
          <p:cNvSpPr>
            <a:spLocks/>
          </p:cNvSpPr>
          <p:nvPr/>
        </p:nvSpPr>
        <p:spPr bwMode="auto">
          <a:xfrm>
            <a:off x="5813245" y="996778"/>
            <a:ext cx="1696641" cy="4981649"/>
          </a:xfrm>
          <a:prstGeom prst="rect">
            <a:avLst/>
          </a:prstGeom>
          <a:solidFill>
            <a:srgbClr val="EEB211">
              <a:alpha val="42744"/>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round/>
                <a:headEnd type="none" w="med" len="med"/>
                <a:tailEnd type="none" w="med" len="med"/>
              </a14:hiddenLine>
            </a:ext>
          </a:extLst>
        </p:spPr>
        <p:txBody>
          <a:bodyPr lIns="0" tIns="0" rIns="0" bIns="0"/>
          <a:lstStyle/>
          <a:p>
            <a:endParaRPr lang="en-US"/>
          </a:p>
        </p:txBody>
      </p:sp>
      <p:sp>
        <p:nvSpPr>
          <p:cNvPr id="59396" name="Rectangle 4"/>
          <p:cNvSpPr>
            <a:spLocks noGrp="1" noChangeArrowheads="1"/>
          </p:cNvSpPr>
          <p:nvPr>
            <p:ph type="title"/>
          </p:nvPr>
        </p:nvSpPr>
        <p:spPr>
          <a:ln/>
        </p:spPr>
        <p:txBody>
          <a:bodyPr rIns="116705"/>
          <a:lstStyle/>
          <a:p>
            <a:pPr marL="40086"/>
            <a:r>
              <a:rPr lang="en-US" dirty="0"/>
              <a:t>Heavy Search by Pads, Mobile In TV Prime</a:t>
            </a:r>
          </a:p>
        </p:txBody>
      </p:sp>
      <p:sp>
        <p:nvSpPr>
          <p:cNvPr id="59397" name="Rectangle 5"/>
          <p:cNvSpPr>
            <a:spLocks/>
          </p:cNvSpPr>
          <p:nvPr/>
        </p:nvSpPr>
        <p:spPr bwMode="auto">
          <a:xfrm>
            <a:off x="8688605" y="6402604"/>
            <a:ext cx="473273" cy="17859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40" bIns="0"/>
          <a:lstStyle/>
          <a:p>
            <a:pPr marL="40086">
              <a:lnSpc>
                <a:spcPct val="95000"/>
              </a:lnSpc>
            </a:pPr>
            <a:r>
              <a:rPr lang="en-US" sz="800" dirty="0">
                <a:solidFill>
                  <a:srgbClr val="7D7D7D"/>
                </a:solidFill>
                <a:ea typeface="ＭＳ Ｐゴシック" charset="0"/>
                <a:cs typeface="Arial" charset="0"/>
              </a:rPr>
              <a:t>15</a:t>
            </a:r>
          </a:p>
        </p:txBody>
      </p:sp>
      <p:sp>
        <p:nvSpPr>
          <p:cNvPr id="59398" name="Rectangle 6"/>
          <p:cNvSpPr>
            <a:spLocks/>
          </p:cNvSpPr>
          <p:nvPr/>
        </p:nvSpPr>
        <p:spPr bwMode="auto">
          <a:xfrm>
            <a:off x="455415" y="6402604"/>
            <a:ext cx="5634633" cy="17859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40" bIns="0"/>
          <a:lstStyle/>
          <a:p>
            <a:pPr marL="40086">
              <a:lnSpc>
                <a:spcPct val="90000"/>
              </a:lnSpc>
            </a:pPr>
            <a:r>
              <a:rPr lang="en-US" sz="800" dirty="0">
                <a:solidFill>
                  <a:srgbClr val="7D7D7D"/>
                </a:solidFill>
                <a:ea typeface="ＭＳ Ｐゴシック" charset="0"/>
                <a:cs typeface="Arial" charset="0"/>
              </a:rPr>
              <a:t>Source: Google from Ad Age</a:t>
            </a:r>
          </a:p>
        </p:txBody>
      </p:sp>
      <p:sp>
        <p:nvSpPr>
          <p:cNvPr id="59399" name="Line 7"/>
          <p:cNvSpPr>
            <a:spLocks noChangeShapeType="1"/>
          </p:cNvSpPr>
          <p:nvPr/>
        </p:nvSpPr>
        <p:spPr bwMode="auto">
          <a:xfrm>
            <a:off x="543597" y="2290474"/>
            <a:ext cx="6969621" cy="111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9400" name="Line 8"/>
          <p:cNvSpPr>
            <a:spLocks noChangeShapeType="1"/>
          </p:cNvSpPr>
          <p:nvPr/>
        </p:nvSpPr>
        <p:spPr bwMode="auto">
          <a:xfrm>
            <a:off x="543597" y="3818559"/>
            <a:ext cx="6969621" cy="2232"/>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9401" name="Line 9"/>
          <p:cNvSpPr>
            <a:spLocks noChangeShapeType="1"/>
          </p:cNvSpPr>
          <p:nvPr/>
        </p:nvSpPr>
        <p:spPr bwMode="auto">
          <a:xfrm>
            <a:off x="543597" y="5370106"/>
            <a:ext cx="6969621" cy="1116"/>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59402" name="Rectangle 10"/>
          <p:cNvSpPr>
            <a:spLocks/>
          </p:cNvSpPr>
          <p:nvPr/>
        </p:nvSpPr>
        <p:spPr bwMode="auto">
          <a:xfrm>
            <a:off x="535786" y="2369738"/>
            <a:ext cx="1798328" cy="50321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0" bIns="0">
            <a:spAutoFit/>
          </a:bodyPr>
          <a:lstStyle/>
          <a:p>
            <a:pPr marL="40086">
              <a:lnSpc>
                <a:spcPct val="90000"/>
              </a:lnSpc>
            </a:pPr>
            <a:r>
              <a:rPr lang="en-US" dirty="0">
                <a:solidFill>
                  <a:srgbClr val="3369E8"/>
                </a:solidFill>
                <a:latin typeface="Arial Bold" charset="0"/>
                <a:ea typeface="ＭＳ Ｐゴシック" charset="0"/>
                <a:cs typeface="Arial Bold" charset="0"/>
                <a:sym typeface="Arial Bold" charset="0"/>
              </a:rPr>
              <a:t>TABLETS</a:t>
            </a:r>
            <a:r>
              <a:rPr lang="en-US" dirty="0">
                <a:solidFill>
                  <a:srgbClr val="3369E8"/>
                </a:solidFill>
                <a:latin typeface="ＭＳ Ｐゴシック" charset="0"/>
                <a:sym typeface="ＭＳ Ｐゴシック" charset="0"/>
              </a:rPr>
              <a:t/>
            </a:r>
            <a:br>
              <a:rPr lang="en-US" dirty="0">
                <a:solidFill>
                  <a:srgbClr val="3369E8"/>
                </a:solidFill>
                <a:latin typeface="ＭＳ Ｐゴシック" charset="0"/>
                <a:sym typeface="ＭＳ Ｐゴシック" charset="0"/>
              </a:rPr>
            </a:br>
            <a:r>
              <a:rPr lang="en-US" dirty="0">
                <a:solidFill>
                  <a:srgbClr val="3369E8"/>
                </a:solidFill>
                <a:ea typeface="ＭＳ Ｐゴシック" charset="0"/>
                <a:cs typeface="Arial" charset="0"/>
              </a:rPr>
              <a:t>Prime Time Peak</a:t>
            </a:r>
          </a:p>
        </p:txBody>
      </p:sp>
      <p:sp>
        <p:nvSpPr>
          <p:cNvPr id="59403" name="Rectangle 11"/>
          <p:cNvSpPr>
            <a:spLocks/>
          </p:cNvSpPr>
          <p:nvPr/>
        </p:nvSpPr>
        <p:spPr bwMode="auto">
          <a:xfrm>
            <a:off x="535785" y="5449360"/>
            <a:ext cx="1293833" cy="50321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0" bIns="0">
            <a:spAutoFit/>
          </a:bodyPr>
          <a:lstStyle/>
          <a:p>
            <a:pPr marL="40086">
              <a:lnSpc>
                <a:spcPct val="90000"/>
              </a:lnSpc>
            </a:pPr>
            <a:r>
              <a:rPr lang="en-US" dirty="0">
                <a:solidFill>
                  <a:srgbClr val="009925"/>
                </a:solidFill>
                <a:latin typeface="Arial Bold" charset="0"/>
                <a:ea typeface="ＭＳ Ｐゴシック" charset="0"/>
                <a:cs typeface="Arial Bold" charset="0"/>
                <a:sym typeface="Arial Bold" charset="0"/>
              </a:rPr>
              <a:t>DESKTOPS</a:t>
            </a:r>
            <a:r>
              <a:rPr lang="en-US" dirty="0">
                <a:solidFill>
                  <a:srgbClr val="009925"/>
                </a:solidFill>
                <a:latin typeface="ＭＳ Ｐゴシック" charset="0"/>
                <a:sym typeface="ＭＳ Ｐゴシック" charset="0"/>
              </a:rPr>
              <a:t/>
            </a:r>
            <a:br>
              <a:rPr lang="en-US" dirty="0">
                <a:solidFill>
                  <a:srgbClr val="009925"/>
                </a:solidFill>
                <a:latin typeface="ＭＳ Ｐゴシック" charset="0"/>
                <a:sym typeface="ＭＳ Ｐゴシック" charset="0"/>
              </a:rPr>
            </a:br>
            <a:r>
              <a:rPr lang="en-US" dirty="0">
                <a:solidFill>
                  <a:srgbClr val="009925"/>
                </a:solidFill>
                <a:ea typeface="ＭＳ Ｐゴシック" charset="0"/>
                <a:cs typeface="Arial" charset="0"/>
              </a:rPr>
              <a:t>Work Day</a:t>
            </a:r>
          </a:p>
        </p:txBody>
      </p:sp>
      <p:sp>
        <p:nvSpPr>
          <p:cNvPr id="59404" name="Rectangle 12"/>
          <p:cNvSpPr>
            <a:spLocks/>
          </p:cNvSpPr>
          <p:nvPr/>
        </p:nvSpPr>
        <p:spPr bwMode="auto">
          <a:xfrm>
            <a:off x="535786" y="3930197"/>
            <a:ext cx="1798328" cy="50321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0" bIns="0">
            <a:spAutoFit/>
          </a:bodyPr>
          <a:lstStyle/>
          <a:p>
            <a:pPr marL="40086">
              <a:lnSpc>
                <a:spcPct val="90000"/>
              </a:lnSpc>
            </a:pPr>
            <a:r>
              <a:rPr lang="en-US" dirty="0">
                <a:solidFill>
                  <a:srgbClr val="D50F25"/>
                </a:solidFill>
                <a:latin typeface="Arial Bold" charset="0"/>
                <a:ea typeface="ＭＳ Ｐゴシック" charset="0"/>
                <a:cs typeface="Arial Bold" charset="0"/>
                <a:sym typeface="Arial Bold" charset="0"/>
              </a:rPr>
              <a:t>MOBILE</a:t>
            </a:r>
            <a:r>
              <a:rPr lang="en-US" dirty="0">
                <a:solidFill>
                  <a:srgbClr val="D50F25"/>
                </a:solidFill>
                <a:latin typeface="ＭＳ Ｐゴシック" charset="0"/>
                <a:sym typeface="ＭＳ Ｐゴシック" charset="0"/>
              </a:rPr>
              <a:t/>
            </a:r>
            <a:br>
              <a:rPr lang="en-US" dirty="0">
                <a:solidFill>
                  <a:srgbClr val="D50F25"/>
                </a:solidFill>
                <a:latin typeface="ＭＳ Ｐゴシック" charset="0"/>
                <a:sym typeface="ＭＳ Ｐゴシック" charset="0"/>
              </a:rPr>
            </a:br>
            <a:r>
              <a:rPr lang="en-US" dirty="0">
                <a:solidFill>
                  <a:srgbClr val="D50F25"/>
                </a:solidFill>
                <a:ea typeface="ＭＳ Ｐゴシック" charset="0"/>
                <a:cs typeface="Arial" charset="0"/>
              </a:rPr>
              <a:t>Prime Time Peak</a:t>
            </a:r>
          </a:p>
        </p:txBody>
      </p:sp>
      <p:sp>
        <p:nvSpPr>
          <p:cNvPr id="59405" name="Rectangle 13"/>
          <p:cNvSpPr>
            <a:spLocks/>
          </p:cNvSpPr>
          <p:nvPr/>
        </p:nvSpPr>
        <p:spPr bwMode="auto">
          <a:xfrm>
            <a:off x="741174" y="6117953"/>
            <a:ext cx="1413106" cy="2539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0" bIns="0">
            <a:spAutoFit/>
          </a:bodyPr>
          <a:lstStyle/>
          <a:p>
            <a:pPr marL="40086">
              <a:lnSpc>
                <a:spcPct val="90000"/>
              </a:lnSpc>
            </a:pPr>
            <a:r>
              <a:rPr lang="en-US" dirty="0">
                <a:solidFill>
                  <a:schemeClr val="tx1"/>
                </a:solidFill>
                <a:latin typeface="Arial Bold" charset="0"/>
                <a:ea typeface="ＭＳ Ｐゴシック" charset="0"/>
                <a:cs typeface="Arial Bold" charset="0"/>
                <a:sym typeface="Arial Bold" charset="0"/>
              </a:rPr>
              <a:t>OVERNIGHT</a:t>
            </a:r>
          </a:p>
        </p:txBody>
      </p:sp>
      <p:sp>
        <p:nvSpPr>
          <p:cNvPr id="59406" name="Rectangle 14"/>
          <p:cNvSpPr>
            <a:spLocks/>
          </p:cNvSpPr>
          <p:nvPr/>
        </p:nvSpPr>
        <p:spPr bwMode="auto">
          <a:xfrm>
            <a:off x="2634267" y="6117953"/>
            <a:ext cx="1156551" cy="2539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0" bIns="0">
            <a:spAutoFit/>
          </a:bodyPr>
          <a:lstStyle/>
          <a:p>
            <a:pPr marL="40086">
              <a:lnSpc>
                <a:spcPct val="90000"/>
              </a:lnSpc>
            </a:pPr>
            <a:r>
              <a:rPr lang="en-US" dirty="0">
                <a:solidFill>
                  <a:schemeClr val="tx1"/>
                </a:solidFill>
                <a:latin typeface="Arial Bold" charset="0"/>
                <a:ea typeface="ＭＳ Ｐゴシック" charset="0"/>
                <a:cs typeface="Arial Bold" charset="0"/>
                <a:sym typeface="Arial Bold" charset="0"/>
              </a:rPr>
              <a:t>MORNING</a:t>
            </a:r>
          </a:p>
        </p:txBody>
      </p:sp>
      <p:sp>
        <p:nvSpPr>
          <p:cNvPr id="59407" name="Rectangle 15"/>
          <p:cNvSpPr>
            <a:spLocks/>
          </p:cNvSpPr>
          <p:nvPr/>
        </p:nvSpPr>
        <p:spPr bwMode="auto">
          <a:xfrm>
            <a:off x="4268402" y="6117953"/>
            <a:ext cx="1502887" cy="2539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0" bIns="0">
            <a:spAutoFit/>
          </a:bodyPr>
          <a:lstStyle/>
          <a:p>
            <a:pPr marL="40086">
              <a:lnSpc>
                <a:spcPct val="90000"/>
              </a:lnSpc>
            </a:pPr>
            <a:r>
              <a:rPr lang="en-US" dirty="0">
                <a:solidFill>
                  <a:schemeClr val="tx1"/>
                </a:solidFill>
                <a:latin typeface="Arial Bold" charset="0"/>
                <a:ea typeface="ＭＳ Ｐゴシック" charset="0"/>
                <a:cs typeface="Arial Bold" charset="0"/>
                <a:sym typeface="Arial Bold" charset="0"/>
              </a:rPr>
              <a:t>AFTERNOON</a:t>
            </a:r>
          </a:p>
        </p:txBody>
      </p:sp>
      <p:sp>
        <p:nvSpPr>
          <p:cNvPr id="59408" name="Rectangle 16"/>
          <p:cNvSpPr>
            <a:spLocks/>
          </p:cNvSpPr>
          <p:nvPr/>
        </p:nvSpPr>
        <p:spPr bwMode="auto">
          <a:xfrm>
            <a:off x="6303252" y="6117953"/>
            <a:ext cx="771980" cy="25391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40" bIns="0">
            <a:spAutoFit/>
          </a:bodyPr>
          <a:lstStyle/>
          <a:p>
            <a:pPr marL="40086">
              <a:lnSpc>
                <a:spcPct val="90000"/>
              </a:lnSpc>
            </a:pPr>
            <a:r>
              <a:rPr lang="en-US" dirty="0">
                <a:solidFill>
                  <a:schemeClr val="tx1"/>
                </a:solidFill>
                <a:latin typeface="Arial Bold" charset="0"/>
                <a:ea typeface="ＭＳ Ｐゴシック" charset="0"/>
                <a:cs typeface="Arial Bold" charset="0"/>
                <a:sym typeface="Arial Bold" charset="0"/>
              </a:rPr>
              <a:t>PRIME</a:t>
            </a:r>
          </a:p>
        </p:txBody>
      </p:sp>
      <p:sp>
        <p:nvSpPr>
          <p:cNvPr id="59409" name="Rectangle 17"/>
          <p:cNvSpPr>
            <a:spLocks/>
          </p:cNvSpPr>
          <p:nvPr/>
        </p:nvSpPr>
        <p:spPr bwMode="auto">
          <a:xfrm>
            <a:off x="7457947" y="2163235"/>
            <a:ext cx="1686054" cy="20541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square" lIns="0" tIns="0" rIns="40540" bIns="0">
            <a:spAutoFit/>
          </a:bodyPr>
          <a:lstStyle/>
          <a:p>
            <a:pPr marL="40086" algn="ctr">
              <a:lnSpc>
                <a:spcPct val="90000"/>
              </a:lnSpc>
            </a:pPr>
            <a:r>
              <a:rPr lang="en-US" sz="4600" b="1" dirty="0" smtClean="0">
                <a:latin typeface="Arial Bold" charset="0"/>
                <a:ea typeface="ＭＳ Ｐゴシック" charset="0"/>
                <a:cs typeface="Arial Bold" charset="0"/>
                <a:sym typeface="Arial Bold" charset="0"/>
              </a:rPr>
              <a:t>54% </a:t>
            </a:r>
          </a:p>
          <a:p>
            <a:pPr marL="40086" algn="ctr">
              <a:lnSpc>
                <a:spcPct val="90000"/>
              </a:lnSpc>
            </a:pPr>
            <a:r>
              <a:rPr lang="en-US" sz="1700" dirty="0" smtClean="0">
                <a:latin typeface="Arial Bold" charset="0"/>
                <a:ea typeface="ＭＳ Ｐゴシック" charset="0"/>
                <a:cs typeface="Arial Bold" charset="0"/>
                <a:sym typeface="Arial Bold" charset="0"/>
              </a:rPr>
              <a:t>of </a:t>
            </a:r>
            <a:r>
              <a:rPr lang="en-US" sz="1700" dirty="0" err="1" smtClean="0">
                <a:latin typeface="Arial Bold" charset="0"/>
                <a:ea typeface="ＭＳ Ｐゴシック" charset="0"/>
                <a:cs typeface="Arial Bold" charset="0"/>
                <a:sym typeface="Arial Bold" charset="0"/>
              </a:rPr>
              <a:t>danish</a:t>
            </a:r>
            <a:r>
              <a:rPr lang="en-US" sz="1700" dirty="0" smtClean="0">
                <a:latin typeface="Arial Bold" charset="0"/>
                <a:ea typeface="ＭＳ Ｐゴシック" charset="0"/>
                <a:cs typeface="Arial Bold" charset="0"/>
                <a:sym typeface="Arial Bold" charset="0"/>
              </a:rPr>
              <a:t> smartphone users use their smartphones while watching TV</a:t>
            </a:r>
          </a:p>
          <a:p>
            <a:pPr marL="40086" algn="ctr">
              <a:lnSpc>
                <a:spcPct val="90000"/>
              </a:lnSpc>
            </a:pPr>
            <a:endParaRPr lang="en-US" sz="1700" dirty="0">
              <a:latin typeface="Arial Bold" charset="0"/>
              <a:ea typeface="ＭＳ Ｐゴシック" charset="0"/>
              <a:cs typeface="Arial Bold" charset="0"/>
              <a:sym typeface="Arial Bold"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93192" y="309450"/>
            <a:ext cx="8421624" cy="535531"/>
          </a:xfrm>
        </p:spPr>
        <p:txBody>
          <a:bodyPr/>
          <a:lstStyle/>
          <a:p>
            <a:pPr eaLnBrk="1" hangingPunct="1">
              <a:defRPr/>
            </a:pPr>
            <a:r>
              <a:rPr lang="sv-SE" dirty="0" smtClean="0"/>
              <a:t>Online Video Is </a:t>
            </a:r>
            <a:r>
              <a:rPr lang="sv-SE" dirty="0" err="1" smtClean="0"/>
              <a:t>Now</a:t>
            </a:r>
            <a:r>
              <a:rPr lang="sv-SE" dirty="0" smtClean="0"/>
              <a:t> </a:t>
            </a:r>
            <a:r>
              <a:rPr lang="sv-SE" dirty="0" err="1" smtClean="0"/>
              <a:t>Primetime</a:t>
            </a:r>
            <a:endParaRPr dirty="0"/>
          </a:p>
        </p:txBody>
      </p:sp>
      <p:pic>
        <p:nvPicPr>
          <p:cNvPr id="91138"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276350"/>
            <a:ext cx="9144000" cy="53927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5817416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3CF742E-4789-4C40-9176-6B37482E2E9C}" type="slidenum">
              <a:rPr lang="en-US"/>
              <a:pPr/>
              <a:t>75</a:t>
            </a:fld>
            <a:endParaRPr lang="en-US"/>
          </a:p>
        </p:txBody>
      </p:sp>
      <p:sp>
        <p:nvSpPr>
          <p:cNvPr id="63489" name="Rectangle 1"/>
          <p:cNvSpPr>
            <a:spLocks/>
          </p:cNvSpPr>
          <p:nvPr/>
        </p:nvSpPr>
        <p:spPr bwMode="auto">
          <a:xfrm>
            <a:off x="7013616" y="6402591"/>
            <a:ext cx="1685025" cy="17195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type="none" w="med" len="med"/>
                <a:tailEnd type="none" w="med" len="med"/>
              </a14:hiddenLine>
            </a:ext>
          </a:extLst>
        </p:spPr>
        <p:txBody>
          <a:bodyPr wrap="none" lIns="26718" tIns="26718" rIns="26718" bIns="26718">
            <a:spAutoFit/>
          </a:bodyPr>
          <a:lstStyle/>
          <a:p>
            <a:pPr algn="r">
              <a:lnSpc>
                <a:spcPct val="95000"/>
              </a:lnSpc>
            </a:pPr>
            <a:r>
              <a:rPr lang="en-US" sz="800" dirty="0">
                <a:solidFill>
                  <a:srgbClr val="7D7D7D"/>
                </a:solidFill>
                <a:ea typeface="ＭＳ Ｐゴシック" charset="0"/>
                <a:cs typeface="Arial" charset="0"/>
              </a:rPr>
              <a:t>Google Confidential and Proprietary</a:t>
            </a:r>
          </a:p>
        </p:txBody>
      </p:sp>
      <p:pic>
        <p:nvPicPr>
          <p:cNvPr id="63490"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98539" y="19473"/>
            <a:ext cx="3946922" cy="685241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Champions League Finale - May 19th, 2012</a:t>
            </a:r>
            <a:endParaRPr lang="de-DE" dirty="0"/>
          </a:p>
        </p:txBody>
      </p:sp>
      <p:sp>
        <p:nvSpPr>
          <p:cNvPr id="3" name="Text Placeholder 2"/>
          <p:cNvSpPr>
            <a:spLocks noGrp="1"/>
          </p:cNvSpPr>
          <p:nvPr>
            <p:ph type="body" sz="quarter" idx="12"/>
          </p:nvPr>
        </p:nvSpPr>
        <p:spPr/>
        <p:txBody>
          <a:bodyPr/>
          <a:lstStyle/>
          <a:p>
            <a:r>
              <a:rPr lang="da-DK" dirty="0" smtClean="0"/>
              <a:t>Just before the game starts more clicks are generated on mobile devices than on desktops.</a:t>
            </a:r>
            <a:endParaRPr lang="de-DE" dirty="0"/>
          </a:p>
        </p:txBody>
      </p:sp>
      <p:sp>
        <p:nvSpPr>
          <p:cNvPr id="4" name="Text Placeholder 3"/>
          <p:cNvSpPr>
            <a:spLocks noGrp="1"/>
          </p:cNvSpPr>
          <p:nvPr>
            <p:ph type="body" sz="quarter" idx="18"/>
          </p:nvPr>
        </p:nvSpPr>
        <p:spPr/>
        <p:txBody>
          <a:bodyPr/>
          <a:lstStyle/>
          <a:p>
            <a:r>
              <a:rPr lang="da-DK" dirty="0" smtClean="0"/>
              <a:t>Google Internal Data 2012: Analysis based on a set of keywords  - A full picture cannot be guaranteed.</a:t>
            </a:r>
            <a:endParaRPr lang="de-DE" dirty="0"/>
          </a:p>
        </p:txBody>
      </p:sp>
      <p:graphicFrame>
        <p:nvGraphicFramePr>
          <p:cNvPr id="6" name="Chart 5"/>
          <p:cNvGraphicFramePr/>
          <p:nvPr/>
        </p:nvGraphicFramePr>
        <p:xfrm>
          <a:off x="69569" y="2317915"/>
          <a:ext cx="4500000" cy="34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569569" y="2317915"/>
          <a:ext cx="4500000" cy="342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Arrow Connector 9"/>
          <p:cNvCxnSpPr/>
          <p:nvPr/>
        </p:nvCxnSpPr>
        <p:spPr>
          <a:xfrm flipH="1">
            <a:off x="7793667" y="3391783"/>
            <a:ext cx="233916" cy="829339"/>
          </a:xfrm>
          <a:prstGeom prst="straightConnector1">
            <a:avLst/>
          </a:prstGeom>
          <a:ln w="34925">
            <a:solidFill>
              <a:schemeClr val="bg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224825" y="2806993"/>
            <a:ext cx="1626782" cy="553998"/>
          </a:xfrm>
          <a:prstGeom prst="rect">
            <a:avLst/>
          </a:prstGeom>
          <a:noFill/>
        </p:spPr>
        <p:txBody>
          <a:bodyPr wrap="square" lIns="91411" tIns="45706" rIns="91411" bIns="45706" rtlCol="0">
            <a:spAutoFit/>
          </a:bodyPr>
          <a:lstStyle/>
          <a:p>
            <a:pPr algn="ctr"/>
            <a:r>
              <a:rPr lang="da-DK" sz="1000" b="1" dirty="0" smtClean="0">
                <a:solidFill>
                  <a:schemeClr val="tx2"/>
                </a:solidFill>
              </a:rPr>
              <a:t>More clicks generated on mobile devices than on desktops</a:t>
            </a:r>
            <a:endParaRPr lang="de-DE" sz="1000" b="1" dirty="0" err="1" smtClean="0">
              <a:solidFill>
                <a:schemeClr val="tx2"/>
              </a:solidFill>
            </a:endParaRPr>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B33F99B2-79D3-1B4E-AE09-1D6E8F005E81}" type="slidenum">
              <a:rPr lang="en-US"/>
              <a:pPr/>
              <a:t>77</a:t>
            </a:fld>
            <a:endParaRPr lang="en-US"/>
          </a:p>
        </p:txBody>
      </p:sp>
      <p:sp>
        <p:nvSpPr>
          <p:cNvPr id="65537" name="Rectangle 1"/>
          <p:cNvSpPr>
            <a:spLocks/>
          </p:cNvSpPr>
          <p:nvPr/>
        </p:nvSpPr>
        <p:spPr bwMode="auto">
          <a:xfrm>
            <a:off x="7026638" y="6402602"/>
            <a:ext cx="1671999" cy="1179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36" bIns="0">
            <a:spAutoFit/>
          </a:bodyPr>
          <a:lstStyle/>
          <a:p>
            <a:pPr marL="40082" algn="r">
              <a:lnSpc>
                <a:spcPct val="95000"/>
              </a:lnSpc>
            </a:pPr>
            <a:r>
              <a:rPr lang="en-US" sz="800" dirty="0">
                <a:solidFill>
                  <a:srgbClr val="7D7D7D"/>
                </a:solidFill>
                <a:ea typeface="ＭＳ Ｐゴシック" charset="0"/>
                <a:cs typeface="Arial" charset="0"/>
              </a:rPr>
              <a:t>Google Confidential and Proprietary</a:t>
            </a:r>
          </a:p>
        </p:txBody>
      </p:sp>
      <p:pic>
        <p:nvPicPr>
          <p:cNvPr id="65538" name="Picture 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4"/>
            <a:ext cx="9144000" cy="65197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pic>
        <p:nvPicPr>
          <p:cNvPr id="65539" name="Picture 3"/>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467331"/>
            <a:ext cx="9144000" cy="39067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sp>
        <p:nvSpPr>
          <p:cNvPr id="65540" name="Rectangle 4"/>
          <p:cNvSpPr>
            <a:spLocks/>
          </p:cNvSpPr>
          <p:nvPr/>
        </p:nvSpPr>
        <p:spPr bwMode="auto">
          <a:xfrm>
            <a:off x="687586" y="6584529"/>
            <a:ext cx="2911078" cy="19645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36" bIns="0" anchor="ctr"/>
          <a:lstStyle/>
          <a:p>
            <a:pPr marL="40082"/>
            <a:r>
              <a:rPr lang="en-US" sz="800" dirty="0">
                <a:solidFill>
                  <a:srgbClr val="028EEE"/>
                </a:solidFill>
                <a:ea typeface="ＭＳ Ｐゴシック" charset="0"/>
                <a:cs typeface="Arial" charset="0"/>
              </a:rPr>
              <a:t>Google confidential</a:t>
            </a:r>
          </a:p>
        </p:txBody>
      </p:sp>
      <p:grpSp>
        <p:nvGrpSpPr>
          <p:cNvPr id="2" name="Group 5"/>
          <p:cNvGrpSpPr>
            <a:grpSpLocks/>
          </p:cNvGrpSpPr>
          <p:nvPr/>
        </p:nvGrpSpPr>
        <p:grpSpPr bwMode="auto">
          <a:xfrm>
            <a:off x="8341445" y="6582308"/>
            <a:ext cx="619497" cy="219893"/>
            <a:chOff x="0" y="0"/>
            <a:chExt cx="554" cy="197"/>
          </a:xfrm>
        </p:grpSpPr>
        <p:sp>
          <p:nvSpPr>
            <p:cNvPr id="65542" name="AutoShape 6"/>
            <p:cNvSpPr>
              <a:spLocks/>
            </p:cNvSpPr>
            <p:nvPr/>
          </p:nvSpPr>
          <p:spPr bwMode="auto">
            <a:xfrm>
              <a:off x="473" y="46"/>
              <a:ext cx="81" cy="94"/>
            </a:xfrm>
            <a:custGeom>
              <a:avLst/>
              <a:gdLst/>
              <a:ahLst/>
              <a:cxnLst/>
              <a:rect l="0" t="0" r="r" b="b"/>
              <a:pathLst>
                <a:path w="21600" h="21600">
                  <a:moveTo>
                    <a:pt x="21600" y="18189"/>
                  </a:moveTo>
                  <a:cubicBezTo>
                    <a:pt x="18982" y="19895"/>
                    <a:pt x="18982" y="19895"/>
                    <a:pt x="18982" y="19895"/>
                  </a:cubicBezTo>
                  <a:cubicBezTo>
                    <a:pt x="18327" y="20463"/>
                    <a:pt x="17673" y="20463"/>
                    <a:pt x="17018" y="21032"/>
                  </a:cubicBezTo>
                  <a:cubicBezTo>
                    <a:pt x="15709" y="21600"/>
                    <a:pt x="13745" y="21600"/>
                    <a:pt x="12436" y="21600"/>
                  </a:cubicBezTo>
                  <a:cubicBezTo>
                    <a:pt x="10473" y="21600"/>
                    <a:pt x="7855" y="21600"/>
                    <a:pt x="5236" y="19895"/>
                  </a:cubicBezTo>
                  <a:cubicBezTo>
                    <a:pt x="1964" y="17621"/>
                    <a:pt x="0" y="13642"/>
                    <a:pt x="0" y="10800"/>
                  </a:cubicBezTo>
                  <a:cubicBezTo>
                    <a:pt x="0" y="3411"/>
                    <a:pt x="6545" y="0"/>
                    <a:pt x="11782" y="0"/>
                  </a:cubicBezTo>
                  <a:cubicBezTo>
                    <a:pt x="13745" y="0"/>
                    <a:pt x="15709" y="568"/>
                    <a:pt x="17018" y="1705"/>
                  </a:cubicBezTo>
                  <a:cubicBezTo>
                    <a:pt x="19636" y="2842"/>
                    <a:pt x="20291" y="5116"/>
                    <a:pt x="20945" y="5684"/>
                  </a:cubicBezTo>
                  <a:cubicBezTo>
                    <a:pt x="8509" y="10232"/>
                    <a:pt x="8509" y="10232"/>
                    <a:pt x="8509" y="10232"/>
                  </a:cubicBezTo>
                  <a:cubicBezTo>
                    <a:pt x="4582" y="10232"/>
                    <a:pt x="4582" y="10232"/>
                    <a:pt x="4582" y="10232"/>
                  </a:cubicBezTo>
                  <a:cubicBezTo>
                    <a:pt x="5891" y="15916"/>
                    <a:pt x="10473" y="19326"/>
                    <a:pt x="15709" y="19326"/>
                  </a:cubicBezTo>
                  <a:cubicBezTo>
                    <a:pt x="17673" y="19326"/>
                    <a:pt x="19636" y="18758"/>
                    <a:pt x="21600" y="18189"/>
                  </a:cubicBezTo>
                  <a:cubicBezTo>
                    <a:pt x="21600" y="18189"/>
                    <a:pt x="21600" y="17621"/>
                    <a:pt x="21600" y="18189"/>
                  </a:cubicBezTo>
                  <a:close/>
                  <a:moveTo>
                    <a:pt x="14400" y="6821"/>
                  </a:moveTo>
                  <a:cubicBezTo>
                    <a:pt x="15055" y="6253"/>
                    <a:pt x="15709" y="6253"/>
                    <a:pt x="15709" y="5684"/>
                  </a:cubicBezTo>
                  <a:cubicBezTo>
                    <a:pt x="15709" y="3979"/>
                    <a:pt x="13091" y="1705"/>
                    <a:pt x="10473" y="1705"/>
                  </a:cubicBezTo>
                  <a:cubicBezTo>
                    <a:pt x="8509" y="1705"/>
                    <a:pt x="4582" y="2842"/>
                    <a:pt x="4582" y="7958"/>
                  </a:cubicBezTo>
                  <a:cubicBezTo>
                    <a:pt x="4582" y="8526"/>
                    <a:pt x="4582" y="9663"/>
                    <a:pt x="4582" y="10232"/>
                  </a:cubicBezTo>
                  <a:lnTo>
                    <a:pt x="14400" y="6821"/>
                  </a:lnTo>
                  <a:close/>
                  <a:moveTo>
                    <a:pt x="14400" y="6821"/>
                  </a:moveTo>
                </a:path>
              </a:pathLst>
            </a:cu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round/>
                  <a:headEnd type="none" w="med" len="med"/>
                  <a:tailEnd type="none" w="med" len="med"/>
                </a14:hiddenLine>
              </a:ext>
            </a:extLst>
          </p:spPr>
          <p:txBody>
            <a:bodyPr lIns="0" tIns="0" rIns="0" bIns="0"/>
            <a:lstStyle/>
            <a:p>
              <a:endParaRPr lang="en-US"/>
            </a:p>
          </p:txBody>
        </p:sp>
        <p:sp>
          <p:nvSpPr>
            <p:cNvPr id="65543" name="Freeform 7"/>
            <p:cNvSpPr>
              <a:spLocks/>
            </p:cNvSpPr>
            <p:nvPr/>
          </p:nvSpPr>
          <p:spPr bwMode="auto">
            <a:xfrm>
              <a:off x="424" y="0"/>
              <a:ext cx="51" cy="137"/>
            </a:xfrm>
            <a:custGeom>
              <a:avLst/>
              <a:gdLst>
                <a:gd name="T0" fmla="*/ 14400 w 21600"/>
                <a:gd name="T1" fmla="*/ 19286 h 21600"/>
                <a:gd name="T2" fmla="*/ 17486 w 21600"/>
                <a:gd name="T3" fmla="*/ 20829 h 21600"/>
                <a:gd name="T4" fmla="*/ 21600 w 21600"/>
                <a:gd name="T5" fmla="*/ 20829 h 21600"/>
                <a:gd name="T6" fmla="*/ 18514 w 21600"/>
                <a:gd name="T7" fmla="*/ 21600 h 21600"/>
                <a:gd name="T8" fmla="*/ 4114 w 21600"/>
                <a:gd name="T9" fmla="*/ 21600 h 21600"/>
                <a:gd name="T10" fmla="*/ 7200 w 21600"/>
                <a:gd name="T11" fmla="*/ 20057 h 21600"/>
                <a:gd name="T12" fmla="*/ 7200 w 21600"/>
                <a:gd name="T13" fmla="*/ 19286 h 21600"/>
                <a:gd name="T14" fmla="*/ 7200 w 21600"/>
                <a:gd name="T15" fmla="*/ 1157 h 21600"/>
                <a:gd name="T16" fmla="*/ 0 w 21600"/>
                <a:gd name="T17" fmla="*/ 1157 h 21600"/>
                <a:gd name="T18" fmla="*/ 6171 w 21600"/>
                <a:gd name="T19" fmla="*/ 0 h 21600"/>
                <a:gd name="T20" fmla="*/ 18514 w 21600"/>
                <a:gd name="T21" fmla="*/ 0 h 21600"/>
                <a:gd name="T22" fmla="*/ 14400 w 21600"/>
                <a:gd name="T23" fmla="*/ 1929 h 21600"/>
                <a:gd name="T24" fmla="*/ 14400 w 21600"/>
                <a:gd name="T25" fmla="*/ 19286 h 21600"/>
                <a:gd name="T26" fmla="*/ 14400 w 21600"/>
                <a:gd name="T27" fmla="*/ 1928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14400" y="19286"/>
                  </a:moveTo>
                  <a:cubicBezTo>
                    <a:pt x="14400" y="20443"/>
                    <a:pt x="15429" y="20829"/>
                    <a:pt x="17486" y="20829"/>
                  </a:cubicBezTo>
                  <a:cubicBezTo>
                    <a:pt x="19543" y="20829"/>
                    <a:pt x="20571" y="20829"/>
                    <a:pt x="21600" y="20829"/>
                  </a:cubicBezTo>
                  <a:cubicBezTo>
                    <a:pt x="18514" y="21600"/>
                    <a:pt x="18514" y="21600"/>
                    <a:pt x="18514" y="21600"/>
                  </a:cubicBezTo>
                  <a:cubicBezTo>
                    <a:pt x="4114" y="21600"/>
                    <a:pt x="4114" y="21600"/>
                    <a:pt x="4114" y="21600"/>
                  </a:cubicBezTo>
                  <a:cubicBezTo>
                    <a:pt x="6171" y="20829"/>
                    <a:pt x="7200" y="20443"/>
                    <a:pt x="7200" y="20057"/>
                  </a:cubicBezTo>
                  <a:cubicBezTo>
                    <a:pt x="7200" y="19286"/>
                    <a:pt x="7200" y="19286"/>
                    <a:pt x="7200" y="19286"/>
                  </a:cubicBezTo>
                  <a:cubicBezTo>
                    <a:pt x="7200" y="1157"/>
                    <a:pt x="7200" y="1157"/>
                    <a:pt x="7200" y="1157"/>
                  </a:cubicBezTo>
                  <a:cubicBezTo>
                    <a:pt x="0" y="1157"/>
                    <a:pt x="0" y="1157"/>
                    <a:pt x="0" y="1157"/>
                  </a:cubicBezTo>
                  <a:cubicBezTo>
                    <a:pt x="6171" y="0"/>
                    <a:pt x="6171" y="0"/>
                    <a:pt x="6171" y="0"/>
                  </a:cubicBezTo>
                  <a:cubicBezTo>
                    <a:pt x="18514" y="0"/>
                    <a:pt x="18514" y="0"/>
                    <a:pt x="18514" y="0"/>
                  </a:cubicBezTo>
                  <a:cubicBezTo>
                    <a:pt x="15429" y="771"/>
                    <a:pt x="14400" y="1157"/>
                    <a:pt x="14400" y="1929"/>
                  </a:cubicBezTo>
                  <a:lnTo>
                    <a:pt x="14400" y="19286"/>
                  </a:lnTo>
                  <a:close/>
                  <a:moveTo>
                    <a:pt x="14400" y="19286"/>
                  </a:moveTo>
                </a:path>
              </a:pathLst>
            </a:cu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round/>
                  <a:headEnd type="none" w="med" len="med"/>
                  <a:tailEnd type="none" w="med" len="med"/>
                </a14:hiddenLine>
              </a:ext>
            </a:extLst>
          </p:spPr>
          <p:txBody>
            <a:bodyPr lIns="0" tIns="0" rIns="0" bIns="0"/>
            <a:lstStyle/>
            <a:p>
              <a:endParaRPr lang="en-US"/>
            </a:p>
          </p:txBody>
        </p:sp>
        <p:sp>
          <p:nvSpPr>
            <p:cNvPr id="65544" name="AutoShape 8"/>
            <p:cNvSpPr>
              <a:spLocks/>
            </p:cNvSpPr>
            <p:nvPr/>
          </p:nvSpPr>
          <p:spPr bwMode="auto">
            <a:xfrm>
              <a:off x="333" y="48"/>
              <a:ext cx="95" cy="149"/>
            </a:xfrm>
            <a:custGeom>
              <a:avLst/>
              <a:gdLst/>
              <a:ahLst/>
              <a:cxnLst/>
              <a:rect l="0" t="0" r="r" b="b"/>
              <a:pathLst>
                <a:path w="21600" h="21600">
                  <a:moveTo>
                    <a:pt x="16615" y="1080"/>
                  </a:moveTo>
                  <a:cubicBezTo>
                    <a:pt x="17169" y="1800"/>
                    <a:pt x="19385" y="2880"/>
                    <a:pt x="19385" y="5040"/>
                  </a:cubicBezTo>
                  <a:cubicBezTo>
                    <a:pt x="19385" y="7200"/>
                    <a:pt x="17723" y="7920"/>
                    <a:pt x="16062" y="9000"/>
                  </a:cubicBezTo>
                  <a:cubicBezTo>
                    <a:pt x="15508" y="9360"/>
                    <a:pt x="14400" y="9720"/>
                    <a:pt x="14400" y="10440"/>
                  </a:cubicBezTo>
                  <a:cubicBezTo>
                    <a:pt x="14400" y="11160"/>
                    <a:pt x="15508" y="11520"/>
                    <a:pt x="15508" y="11520"/>
                  </a:cubicBezTo>
                  <a:cubicBezTo>
                    <a:pt x="17169" y="12240"/>
                    <a:pt x="17169" y="12240"/>
                    <a:pt x="17169" y="12240"/>
                  </a:cubicBezTo>
                  <a:cubicBezTo>
                    <a:pt x="19385" y="13320"/>
                    <a:pt x="21046" y="14400"/>
                    <a:pt x="21046" y="16200"/>
                  </a:cubicBezTo>
                  <a:cubicBezTo>
                    <a:pt x="21046" y="19080"/>
                    <a:pt x="17169" y="21600"/>
                    <a:pt x="9415" y="21600"/>
                  </a:cubicBezTo>
                  <a:cubicBezTo>
                    <a:pt x="3323" y="21600"/>
                    <a:pt x="0" y="19800"/>
                    <a:pt x="0" y="17640"/>
                  </a:cubicBezTo>
                  <a:cubicBezTo>
                    <a:pt x="0" y="16560"/>
                    <a:pt x="1108" y="15120"/>
                    <a:pt x="3323" y="14040"/>
                  </a:cubicBezTo>
                  <a:cubicBezTo>
                    <a:pt x="6092" y="12960"/>
                    <a:pt x="9969" y="12960"/>
                    <a:pt x="11631" y="12960"/>
                  </a:cubicBezTo>
                  <a:cubicBezTo>
                    <a:pt x="11077" y="12240"/>
                    <a:pt x="10523" y="11880"/>
                    <a:pt x="10523" y="11160"/>
                  </a:cubicBezTo>
                  <a:cubicBezTo>
                    <a:pt x="10523" y="10440"/>
                    <a:pt x="10523" y="10080"/>
                    <a:pt x="11077" y="9720"/>
                  </a:cubicBezTo>
                  <a:cubicBezTo>
                    <a:pt x="10523" y="10080"/>
                    <a:pt x="9969" y="10080"/>
                    <a:pt x="9415" y="10080"/>
                  </a:cubicBezTo>
                  <a:cubicBezTo>
                    <a:pt x="4985" y="10080"/>
                    <a:pt x="2215" y="7560"/>
                    <a:pt x="2215" y="5400"/>
                  </a:cubicBezTo>
                  <a:cubicBezTo>
                    <a:pt x="2215" y="4320"/>
                    <a:pt x="3323" y="2880"/>
                    <a:pt x="4985" y="1800"/>
                  </a:cubicBezTo>
                  <a:cubicBezTo>
                    <a:pt x="7754" y="360"/>
                    <a:pt x="10523" y="0"/>
                    <a:pt x="12738" y="0"/>
                  </a:cubicBezTo>
                  <a:cubicBezTo>
                    <a:pt x="21600" y="0"/>
                    <a:pt x="21600" y="0"/>
                    <a:pt x="21600" y="0"/>
                  </a:cubicBezTo>
                  <a:cubicBezTo>
                    <a:pt x="18831" y="1080"/>
                    <a:pt x="18831" y="1080"/>
                    <a:pt x="18831" y="1080"/>
                  </a:cubicBezTo>
                  <a:lnTo>
                    <a:pt x="16615" y="1080"/>
                  </a:lnTo>
                  <a:close/>
                  <a:moveTo>
                    <a:pt x="13292" y="13680"/>
                  </a:moveTo>
                  <a:cubicBezTo>
                    <a:pt x="12738" y="13680"/>
                    <a:pt x="12738" y="13680"/>
                    <a:pt x="12185" y="13680"/>
                  </a:cubicBezTo>
                  <a:cubicBezTo>
                    <a:pt x="11631" y="13680"/>
                    <a:pt x="9415" y="13680"/>
                    <a:pt x="7754" y="14040"/>
                  </a:cubicBezTo>
                  <a:cubicBezTo>
                    <a:pt x="6646" y="14400"/>
                    <a:pt x="3877" y="15120"/>
                    <a:pt x="3877" y="16920"/>
                  </a:cubicBezTo>
                  <a:cubicBezTo>
                    <a:pt x="3877" y="19080"/>
                    <a:pt x="7200" y="20520"/>
                    <a:pt x="11631" y="20520"/>
                  </a:cubicBezTo>
                  <a:cubicBezTo>
                    <a:pt x="16062" y="20520"/>
                    <a:pt x="18277" y="19080"/>
                    <a:pt x="18277" y="17640"/>
                  </a:cubicBezTo>
                  <a:cubicBezTo>
                    <a:pt x="18277" y="16200"/>
                    <a:pt x="16615" y="15120"/>
                    <a:pt x="13292" y="13680"/>
                  </a:cubicBezTo>
                  <a:close/>
                  <a:moveTo>
                    <a:pt x="14400" y="8280"/>
                  </a:moveTo>
                  <a:cubicBezTo>
                    <a:pt x="15508" y="7560"/>
                    <a:pt x="15508" y="6840"/>
                    <a:pt x="15508" y="6120"/>
                  </a:cubicBezTo>
                  <a:cubicBezTo>
                    <a:pt x="15508" y="4320"/>
                    <a:pt x="13846" y="1080"/>
                    <a:pt x="9969" y="1080"/>
                  </a:cubicBezTo>
                  <a:cubicBezTo>
                    <a:pt x="8862" y="1080"/>
                    <a:pt x="7754" y="1440"/>
                    <a:pt x="7200" y="2160"/>
                  </a:cubicBezTo>
                  <a:cubicBezTo>
                    <a:pt x="6092" y="2520"/>
                    <a:pt x="6092" y="3240"/>
                    <a:pt x="6092" y="3960"/>
                  </a:cubicBezTo>
                  <a:cubicBezTo>
                    <a:pt x="6092" y="6120"/>
                    <a:pt x="7754" y="9000"/>
                    <a:pt x="11631" y="9000"/>
                  </a:cubicBezTo>
                  <a:cubicBezTo>
                    <a:pt x="12738" y="9000"/>
                    <a:pt x="13846" y="8640"/>
                    <a:pt x="14400" y="8280"/>
                  </a:cubicBezTo>
                  <a:close/>
                  <a:moveTo>
                    <a:pt x="14400" y="8280"/>
                  </a:moveTo>
                </a:path>
              </a:pathLst>
            </a:cu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round/>
                  <a:headEnd type="none" w="med" len="med"/>
                  <a:tailEnd type="none" w="med" len="med"/>
                </a14:hiddenLine>
              </a:ext>
            </a:extLst>
          </p:spPr>
          <p:txBody>
            <a:bodyPr lIns="0" tIns="0" rIns="0" bIns="0"/>
            <a:lstStyle/>
            <a:p>
              <a:endParaRPr lang="en-US"/>
            </a:p>
          </p:txBody>
        </p:sp>
        <p:sp>
          <p:nvSpPr>
            <p:cNvPr id="65545" name="AutoShape 9"/>
            <p:cNvSpPr>
              <a:spLocks/>
            </p:cNvSpPr>
            <p:nvPr/>
          </p:nvSpPr>
          <p:spPr bwMode="auto">
            <a:xfrm>
              <a:off x="239" y="46"/>
              <a:ext cx="97" cy="94"/>
            </a:xfrm>
            <a:custGeom>
              <a:avLst/>
              <a:gdLst/>
              <a:ahLst/>
              <a:cxnLst/>
              <a:rect l="0" t="0" r="r" b="b"/>
              <a:pathLst>
                <a:path w="21600" h="21600">
                  <a:moveTo>
                    <a:pt x="10523" y="21600"/>
                  </a:moveTo>
                  <a:cubicBezTo>
                    <a:pt x="3323" y="21600"/>
                    <a:pt x="0" y="15916"/>
                    <a:pt x="0" y="10800"/>
                  </a:cubicBezTo>
                  <a:cubicBezTo>
                    <a:pt x="0" y="5116"/>
                    <a:pt x="4431" y="0"/>
                    <a:pt x="11077" y="0"/>
                  </a:cubicBezTo>
                  <a:cubicBezTo>
                    <a:pt x="17723" y="0"/>
                    <a:pt x="21600" y="5116"/>
                    <a:pt x="21600" y="10800"/>
                  </a:cubicBezTo>
                  <a:cubicBezTo>
                    <a:pt x="21600" y="15916"/>
                    <a:pt x="17723" y="21600"/>
                    <a:pt x="10523" y="21600"/>
                  </a:cubicBezTo>
                  <a:close/>
                  <a:moveTo>
                    <a:pt x="16062" y="18189"/>
                  </a:moveTo>
                  <a:cubicBezTo>
                    <a:pt x="16615" y="16484"/>
                    <a:pt x="17169" y="14779"/>
                    <a:pt x="17169" y="13074"/>
                  </a:cubicBezTo>
                  <a:cubicBezTo>
                    <a:pt x="17169" y="9095"/>
                    <a:pt x="15508" y="1705"/>
                    <a:pt x="9969" y="1705"/>
                  </a:cubicBezTo>
                  <a:cubicBezTo>
                    <a:pt x="8308" y="1705"/>
                    <a:pt x="7200" y="2274"/>
                    <a:pt x="6092" y="2842"/>
                  </a:cubicBezTo>
                  <a:cubicBezTo>
                    <a:pt x="4431" y="4547"/>
                    <a:pt x="3877" y="6821"/>
                    <a:pt x="3877" y="8526"/>
                  </a:cubicBezTo>
                  <a:cubicBezTo>
                    <a:pt x="3877" y="13074"/>
                    <a:pt x="6092" y="20463"/>
                    <a:pt x="11631" y="20463"/>
                  </a:cubicBezTo>
                  <a:cubicBezTo>
                    <a:pt x="13292" y="20463"/>
                    <a:pt x="14954" y="19326"/>
                    <a:pt x="16062" y="18189"/>
                  </a:cubicBezTo>
                  <a:close/>
                  <a:moveTo>
                    <a:pt x="16062" y="18189"/>
                  </a:moveTo>
                </a:path>
              </a:pathLst>
            </a:cu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round/>
                  <a:headEnd type="none" w="med" len="med"/>
                  <a:tailEnd type="none" w="med" len="med"/>
                </a14:hiddenLine>
              </a:ext>
            </a:extLst>
          </p:spPr>
          <p:txBody>
            <a:bodyPr lIns="0" tIns="0" rIns="0" bIns="0"/>
            <a:lstStyle/>
            <a:p>
              <a:endParaRPr lang="en-US"/>
            </a:p>
          </p:txBody>
        </p:sp>
        <p:sp>
          <p:nvSpPr>
            <p:cNvPr id="65546" name="AutoShape 10"/>
            <p:cNvSpPr>
              <a:spLocks/>
            </p:cNvSpPr>
            <p:nvPr/>
          </p:nvSpPr>
          <p:spPr bwMode="auto">
            <a:xfrm>
              <a:off x="137" y="46"/>
              <a:ext cx="95" cy="94"/>
            </a:xfrm>
            <a:custGeom>
              <a:avLst/>
              <a:gdLst/>
              <a:ahLst/>
              <a:cxnLst/>
              <a:rect l="0" t="0" r="r" b="b"/>
              <a:pathLst>
                <a:path w="21600" h="21600">
                  <a:moveTo>
                    <a:pt x="10523" y="21600"/>
                  </a:moveTo>
                  <a:cubicBezTo>
                    <a:pt x="3323" y="21600"/>
                    <a:pt x="0" y="15916"/>
                    <a:pt x="0" y="10800"/>
                  </a:cubicBezTo>
                  <a:cubicBezTo>
                    <a:pt x="0" y="5116"/>
                    <a:pt x="4431" y="0"/>
                    <a:pt x="11077" y="0"/>
                  </a:cubicBezTo>
                  <a:cubicBezTo>
                    <a:pt x="17723" y="0"/>
                    <a:pt x="21600" y="5116"/>
                    <a:pt x="21600" y="10800"/>
                  </a:cubicBezTo>
                  <a:cubicBezTo>
                    <a:pt x="21600" y="15916"/>
                    <a:pt x="17723" y="21600"/>
                    <a:pt x="10523" y="21600"/>
                  </a:cubicBezTo>
                  <a:close/>
                  <a:moveTo>
                    <a:pt x="16062" y="18189"/>
                  </a:moveTo>
                  <a:cubicBezTo>
                    <a:pt x="17169" y="16484"/>
                    <a:pt x="17169" y="14779"/>
                    <a:pt x="17169" y="13074"/>
                  </a:cubicBezTo>
                  <a:cubicBezTo>
                    <a:pt x="17169" y="9095"/>
                    <a:pt x="15508" y="1705"/>
                    <a:pt x="9969" y="1705"/>
                  </a:cubicBezTo>
                  <a:cubicBezTo>
                    <a:pt x="8308" y="1705"/>
                    <a:pt x="7200" y="2274"/>
                    <a:pt x="6092" y="2842"/>
                  </a:cubicBezTo>
                  <a:cubicBezTo>
                    <a:pt x="4431" y="4547"/>
                    <a:pt x="3877" y="6821"/>
                    <a:pt x="3877" y="8526"/>
                  </a:cubicBezTo>
                  <a:cubicBezTo>
                    <a:pt x="3877" y="13074"/>
                    <a:pt x="6092" y="20463"/>
                    <a:pt x="11631" y="20463"/>
                  </a:cubicBezTo>
                  <a:cubicBezTo>
                    <a:pt x="13292" y="20463"/>
                    <a:pt x="14954" y="19326"/>
                    <a:pt x="16062" y="18189"/>
                  </a:cubicBezTo>
                  <a:close/>
                  <a:moveTo>
                    <a:pt x="16062" y="18189"/>
                  </a:moveTo>
                </a:path>
              </a:pathLst>
            </a:cu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round/>
                  <a:headEnd type="none" w="med" len="med"/>
                  <a:tailEnd type="none" w="med" len="med"/>
                </a14:hiddenLine>
              </a:ext>
            </a:extLst>
          </p:spPr>
          <p:txBody>
            <a:bodyPr lIns="0" tIns="0" rIns="0" bIns="0"/>
            <a:lstStyle/>
            <a:p>
              <a:endParaRPr lang="en-US"/>
            </a:p>
          </p:txBody>
        </p:sp>
        <p:sp>
          <p:nvSpPr>
            <p:cNvPr id="65547" name="Freeform 11"/>
            <p:cNvSpPr>
              <a:spLocks/>
            </p:cNvSpPr>
            <p:nvPr/>
          </p:nvSpPr>
          <p:spPr bwMode="auto">
            <a:xfrm>
              <a:off x="0" y="10"/>
              <a:ext cx="129" cy="132"/>
            </a:xfrm>
            <a:custGeom>
              <a:avLst/>
              <a:gdLst>
                <a:gd name="T0" fmla="*/ 20785 w 21600"/>
                <a:gd name="T1" fmla="*/ 20000 h 21600"/>
                <a:gd name="T2" fmla="*/ 16302 w 21600"/>
                <a:gd name="T3" fmla="*/ 21200 h 21600"/>
                <a:gd name="T4" fmla="*/ 11411 w 21600"/>
                <a:gd name="T5" fmla="*/ 21600 h 21600"/>
                <a:gd name="T6" fmla="*/ 0 w 21600"/>
                <a:gd name="T7" fmla="*/ 10800 h 21600"/>
                <a:gd name="T8" fmla="*/ 12226 w 21600"/>
                <a:gd name="T9" fmla="*/ 0 h 21600"/>
                <a:gd name="T10" fmla="*/ 16709 w 21600"/>
                <a:gd name="T11" fmla="*/ 400 h 21600"/>
                <a:gd name="T12" fmla="*/ 20785 w 21600"/>
                <a:gd name="T13" fmla="*/ 2400 h 21600"/>
                <a:gd name="T14" fmla="*/ 18340 w 21600"/>
                <a:gd name="T15" fmla="*/ 4800 h 21600"/>
                <a:gd name="T16" fmla="*/ 17117 w 21600"/>
                <a:gd name="T17" fmla="*/ 4800 h 21600"/>
                <a:gd name="T18" fmla="*/ 17932 w 21600"/>
                <a:gd name="T19" fmla="*/ 3600 h 21600"/>
                <a:gd name="T20" fmla="*/ 11411 w 21600"/>
                <a:gd name="T21" fmla="*/ 800 h 21600"/>
                <a:gd name="T22" fmla="*/ 3260 w 21600"/>
                <a:gd name="T23" fmla="*/ 9600 h 21600"/>
                <a:gd name="T24" fmla="*/ 13857 w 21600"/>
                <a:gd name="T25" fmla="*/ 20400 h 21600"/>
                <a:gd name="T26" fmla="*/ 17525 w 21600"/>
                <a:gd name="T27" fmla="*/ 19600 h 21600"/>
                <a:gd name="T28" fmla="*/ 17525 w 21600"/>
                <a:gd name="T29" fmla="*/ 14800 h 21600"/>
                <a:gd name="T30" fmla="*/ 13042 w 21600"/>
                <a:gd name="T31" fmla="*/ 15200 h 21600"/>
                <a:gd name="T32" fmla="*/ 15487 w 21600"/>
                <a:gd name="T33" fmla="*/ 14000 h 21600"/>
                <a:gd name="T34" fmla="*/ 21600 w 21600"/>
                <a:gd name="T35" fmla="*/ 14000 h 21600"/>
                <a:gd name="T36" fmla="*/ 21192 w 21600"/>
                <a:gd name="T37" fmla="*/ 14800 h 21600"/>
                <a:gd name="T38" fmla="*/ 20785 w 21600"/>
                <a:gd name="T39" fmla="*/ 15200 h 21600"/>
                <a:gd name="T40" fmla="*/ 20785 w 21600"/>
                <a:gd name="T41" fmla="*/ 16400 h 21600"/>
                <a:gd name="T42" fmla="*/ 20785 w 21600"/>
                <a:gd name="T43" fmla="*/ 20000 h 21600"/>
                <a:gd name="T44" fmla="*/ 20785 w 21600"/>
                <a:gd name="T45" fmla="*/ 20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600" h="21600">
                  <a:moveTo>
                    <a:pt x="20785" y="20000"/>
                  </a:moveTo>
                  <a:cubicBezTo>
                    <a:pt x="16302" y="21200"/>
                    <a:pt x="16302" y="21200"/>
                    <a:pt x="16302" y="21200"/>
                  </a:cubicBezTo>
                  <a:cubicBezTo>
                    <a:pt x="14672" y="21200"/>
                    <a:pt x="13042" y="21600"/>
                    <a:pt x="11411" y="21600"/>
                  </a:cubicBezTo>
                  <a:cubicBezTo>
                    <a:pt x="3260" y="21600"/>
                    <a:pt x="0" y="15600"/>
                    <a:pt x="0" y="10800"/>
                  </a:cubicBezTo>
                  <a:cubicBezTo>
                    <a:pt x="0" y="5200"/>
                    <a:pt x="4483" y="0"/>
                    <a:pt x="12226" y="0"/>
                  </a:cubicBezTo>
                  <a:cubicBezTo>
                    <a:pt x="13857" y="0"/>
                    <a:pt x="15079" y="0"/>
                    <a:pt x="16709" y="400"/>
                  </a:cubicBezTo>
                  <a:cubicBezTo>
                    <a:pt x="18747" y="1200"/>
                    <a:pt x="19970" y="2000"/>
                    <a:pt x="20785" y="2400"/>
                  </a:cubicBezTo>
                  <a:cubicBezTo>
                    <a:pt x="18340" y="4800"/>
                    <a:pt x="18340" y="4800"/>
                    <a:pt x="18340" y="4800"/>
                  </a:cubicBezTo>
                  <a:cubicBezTo>
                    <a:pt x="17117" y="4800"/>
                    <a:pt x="17117" y="4800"/>
                    <a:pt x="17117" y="4800"/>
                  </a:cubicBezTo>
                  <a:cubicBezTo>
                    <a:pt x="17932" y="3600"/>
                    <a:pt x="17932" y="3600"/>
                    <a:pt x="17932" y="3600"/>
                  </a:cubicBezTo>
                  <a:cubicBezTo>
                    <a:pt x="16709" y="2800"/>
                    <a:pt x="15079" y="800"/>
                    <a:pt x="11411" y="800"/>
                  </a:cubicBezTo>
                  <a:cubicBezTo>
                    <a:pt x="6521" y="800"/>
                    <a:pt x="3260" y="4400"/>
                    <a:pt x="3260" y="9600"/>
                  </a:cubicBezTo>
                  <a:cubicBezTo>
                    <a:pt x="3260" y="15200"/>
                    <a:pt x="7336" y="20400"/>
                    <a:pt x="13857" y="20400"/>
                  </a:cubicBezTo>
                  <a:cubicBezTo>
                    <a:pt x="15487" y="20400"/>
                    <a:pt x="16709" y="20000"/>
                    <a:pt x="17525" y="19600"/>
                  </a:cubicBezTo>
                  <a:cubicBezTo>
                    <a:pt x="17525" y="14800"/>
                    <a:pt x="17525" y="14800"/>
                    <a:pt x="17525" y="14800"/>
                  </a:cubicBezTo>
                  <a:cubicBezTo>
                    <a:pt x="13042" y="15200"/>
                    <a:pt x="13042" y="15200"/>
                    <a:pt x="13042" y="15200"/>
                  </a:cubicBezTo>
                  <a:cubicBezTo>
                    <a:pt x="15487" y="14000"/>
                    <a:pt x="15487" y="14000"/>
                    <a:pt x="15487" y="14000"/>
                  </a:cubicBezTo>
                  <a:cubicBezTo>
                    <a:pt x="21600" y="14000"/>
                    <a:pt x="21600" y="14000"/>
                    <a:pt x="21600" y="14000"/>
                  </a:cubicBezTo>
                  <a:cubicBezTo>
                    <a:pt x="21192" y="14800"/>
                    <a:pt x="21192" y="14800"/>
                    <a:pt x="21192" y="14800"/>
                  </a:cubicBezTo>
                  <a:cubicBezTo>
                    <a:pt x="20785" y="14800"/>
                    <a:pt x="20785" y="14800"/>
                    <a:pt x="20785" y="15200"/>
                  </a:cubicBezTo>
                  <a:lnTo>
                    <a:pt x="20785" y="16400"/>
                  </a:lnTo>
                  <a:lnTo>
                    <a:pt x="20785" y="20000"/>
                  </a:lnTo>
                  <a:close/>
                  <a:moveTo>
                    <a:pt x="20785" y="20000"/>
                  </a:moveTo>
                </a:path>
              </a:pathLst>
            </a:cu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round/>
                  <a:headEnd type="none" w="med" len="med"/>
                  <a:tailEnd type="none" w="med" len="med"/>
                </a14:hiddenLine>
              </a:ext>
            </a:extLst>
          </p:spPr>
          <p:txBody>
            <a:bodyPr lIns="0" tIns="0" rIns="0" bIns="0"/>
            <a:lstStyle/>
            <a:p>
              <a:endParaRPr lang="en-US"/>
            </a:p>
          </p:txBody>
        </p:sp>
      </p:grpSp>
      <p:pic>
        <p:nvPicPr>
          <p:cNvPr id="65548" name="Picture 12"/>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78781" y="1714500"/>
            <a:ext cx="8081367" cy="567035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sp>
        <p:nvSpPr>
          <p:cNvPr id="65549" name="Text Box 13"/>
          <p:cNvSpPr txBox="1">
            <a:spLocks noChangeArrowheads="1"/>
          </p:cNvSpPr>
          <p:nvPr/>
        </p:nvSpPr>
        <p:spPr bwMode="auto">
          <a:xfrm>
            <a:off x="554778" y="6584529"/>
            <a:ext cx="199801" cy="19645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none" lIns="64120" tIns="32062" rIns="64120" bIns="32062" anchor="ctr"/>
          <a:lstStyle>
            <a:lvl1pPr>
              <a:defRPr sz="1200">
                <a:solidFill>
                  <a:schemeClr val="tx1"/>
                </a:solidFill>
                <a:latin typeface="Arial" charset="0"/>
                <a:ea typeface="ＭＳ Ｐゴシック" charset="0"/>
              </a:defRPr>
            </a:lvl1pPr>
            <a:lvl2pPr>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fontAlgn="base">
              <a:spcBef>
                <a:spcPct val="0"/>
              </a:spcBef>
              <a:spcAft>
                <a:spcPct val="0"/>
              </a:spcAft>
              <a:defRPr sz="1200">
                <a:solidFill>
                  <a:schemeClr val="tx1"/>
                </a:solidFill>
                <a:latin typeface="Arial" charset="0"/>
                <a:ea typeface="ＭＳ Ｐゴシック" charset="0"/>
              </a:defRPr>
            </a:lvl6pPr>
            <a:lvl7pPr fontAlgn="base">
              <a:spcBef>
                <a:spcPct val="0"/>
              </a:spcBef>
              <a:spcAft>
                <a:spcPct val="0"/>
              </a:spcAft>
              <a:defRPr sz="1200">
                <a:solidFill>
                  <a:schemeClr val="tx1"/>
                </a:solidFill>
                <a:latin typeface="Arial" charset="0"/>
                <a:ea typeface="ＭＳ Ｐゴシック" charset="0"/>
              </a:defRPr>
            </a:lvl7pPr>
            <a:lvl8pPr fontAlgn="base">
              <a:spcBef>
                <a:spcPct val="0"/>
              </a:spcBef>
              <a:spcAft>
                <a:spcPct val="0"/>
              </a:spcAft>
              <a:defRPr sz="1200">
                <a:solidFill>
                  <a:schemeClr val="tx1"/>
                </a:solidFill>
                <a:latin typeface="Arial" charset="0"/>
                <a:ea typeface="ＭＳ Ｐゴシック" charset="0"/>
              </a:defRPr>
            </a:lvl8pPr>
            <a:lvl9pPr fontAlgn="base">
              <a:spcBef>
                <a:spcPct val="0"/>
              </a:spcBef>
              <a:spcAft>
                <a:spcPct val="0"/>
              </a:spcAft>
              <a:defRPr sz="1200">
                <a:solidFill>
                  <a:schemeClr val="tx1"/>
                </a:solidFill>
                <a:latin typeface="Arial" charset="0"/>
                <a:ea typeface="ＭＳ Ｐゴシック" charset="0"/>
              </a:defRPr>
            </a:lvl9pPr>
          </a:lstStyle>
          <a:p>
            <a:pPr algn="ctr"/>
            <a:fld id="{605F4CC8-31BE-FC49-8F5B-74F09D4B40FF}" type="slidenum">
              <a:rPr lang="en-US">
                <a:solidFill>
                  <a:srgbClr val="028EEE"/>
                </a:solidFill>
                <a:cs typeface="Arial" charset="0"/>
              </a:rPr>
              <a:pPr algn="ctr"/>
              <a:t>77</a:t>
            </a:fld>
            <a:endParaRPr lang="en-US">
              <a:solidFill>
                <a:srgbClr val="028EEE"/>
              </a:solidFill>
              <a:cs typeface="Arial" charset="0"/>
            </a:endParaRPr>
          </a:p>
        </p:txBody>
      </p:sp>
      <p:pic>
        <p:nvPicPr>
          <p:cNvPr id="65550" name="Picture 14"/>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939" t="7788" r="6793" b="8722"/>
          <a:stretch>
            <a:fillRect/>
          </a:stretch>
        </p:blipFill>
        <p:spPr bwMode="auto">
          <a:xfrm>
            <a:off x="-1393031" y="2125288"/>
            <a:ext cx="6831211" cy="47863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a:tailEnd/>
              </a14:hiddenLine>
            </a:ext>
          </a:extLst>
        </p:spPr>
      </p:pic>
      <p:sp>
        <p:nvSpPr>
          <p:cNvPr id="65551" name="Rectangle 15"/>
          <p:cNvSpPr>
            <a:spLocks/>
          </p:cNvSpPr>
          <p:nvPr/>
        </p:nvSpPr>
        <p:spPr bwMode="auto">
          <a:xfrm>
            <a:off x="-80367" y="-169645"/>
            <a:ext cx="9295805" cy="2294929"/>
          </a:xfrm>
          <a:prstGeom prst="rect">
            <a:avLst/>
          </a:prstGeom>
          <a:solidFill>
            <a:srgbClr val="000000"/>
          </a:solidFill>
          <a:ln w="9525" cap="flat">
            <a:solidFill>
              <a:srgbClr val="000000">
                <a:alpha val="0"/>
              </a:srgbClr>
            </a:solidFill>
            <a:prstDash val="solid"/>
            <a:round/>
            <a:headEnd type="none" w="med" len="med"/>
            <a:tailEnd type="none" w="med" len="med"/>
          </a:ln>
        </p:spPr>
        <p:txBody>
          <a:bodyPr lIns="0" tIns="0" rIns="0" bIns="0"/>
          <a:lstStyle/>
          <a:p>
            <a:endParaRPr lang="en-US"/>
          </a:p>
        </p:txBody>
      </p:sp>
      <p:grpSp>
        <p:nvGrpSpPr>
          <p:cNvPr id="3" name="Group 16"/>
          <p:cNvGrpSpPr>
            <a:grpSpLocks/>
          </p:cNvGrpSpPr>
          <p:nvPr/>
        </p:nvGrpSpPr>
        <p:grpSpPr bwMode="auto">
          <a:xfrm>
            <a:off x="196453" y="219907"/>
            <a:ext cx="7492008" cy="1759148"/>
            <a:chOff x="0" y="0"/>
            <a:chExt cx="6711" cy="1576"/>
          </a:xfrm>
        </p:grpSpPr>
        <p:sp>
          <p:nvSpPr>
            <p:cNvPr id="65553" name="Rectangle 17"/>
            <p:cNvSpPr>
              <a:spLocks/>
            </p:cNvSpPr>
            <p:nvPr/>
          </p:nvSpPr>
          <p:spPr bwMode="auto">
            <a:xfrm>
              <a:off x="94" y="0"/>
              <a:ext cx="3905" cy="80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0" bIns="0" anchor="ctr"/>
            <a:lstStyle/>
            <a:p>
              <a:pPr>
                <a:lnSpc>
                  <a:spcPct val="90000"/>
                </a:lnSpc>
              </a:pPr>
              <a:r>
                <a:rPr lang="en-US" sz="6300" dirty="0">
                  <a:solidFill>
                    <a:srgbClr val="FFFFFF"/>
                  </a:solidFill>
                  <a:latin typeface="Arial Bold" charset="0"/>
                  <a:ea typeface="ＭＳ Ｐゴシック" charset="0"/>
                  <a:cs typeface="Arial Bold" charset="0"/>
                  <a:sym typeface="Arial Bold" charset="0"/>
                </a:rPr>
                <a:t>79</a:t>
              </a:r>
              <a:r>
                <a:rPr lang="en-US" sz="6300" baseline="30000" dirty="0">
                  <a:solidFill>
                    <a:srgbClr val="FFFFFF"/>
                  </a:solidFill>
                  <a:latin typeface="Arial Bold" charset="0"/>
                  <a:ea typeface="ＭＳ Ｐゴシック" charset="0"/>
                  <a:cs typeface="Arial Bold" charset="0"/>
                  <a:sym typeface="Arial Bold" charset="0"/>
                </a:rPr>
                <a:t>%</a:t>
              </a:r>
            </a:p>
          </p:txBody>
        </p:sp>
        <p:sp>
          <p:nvSpPr>
            <p:cNvPr id="65554" name="Rectangle 18"/>
            <p:cNvSpPr>
              <a:spLocks/>
            </p:cNvSpPr>
            <p:nvPr/>
          </p:nvSpPr>
          <p:spPr bwMode="auto">
            <a:xfrm>
              <a:off x="0" y="750"/>
              <a:ext cx="6711" cy="82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rgbClr val="000000"/>
                  </a:solidFill>
                  <a:miter lim="800000"/>
                  <a:headEnd type="none" w="med" len="med"/>
                  <a:tailEnd type="none" w="med" len="med"/>
                </a14:hiddenLine>
              </a:ext>
            </a:extLst>
          </p:spPr>
          <p:txBody>
            <a:bodyPr lIns="0" tIns="0" rIns="0" bIns="0" anchor="ctr"/>
            <a:lstStyle/>
            <a:p>
              <a:pPr>
                <a:lnSpc>
                  <a:spcPct val="90000"/>
                </a:lnSpc>
              </a:pPr>
              <a:r>
                <a:rPr lang="en-US" sz="2100" dirty="0">
                  <a:solidFill>
                    <a:srgbClr val="D9D9D9"/>
                  </a:solidFill>
                  <a:ea typeface="ＭＳ Ｐゴシック" charset="0"/>
                  <a:cs typeface="Arial" charset="0"/>
                </a:rPr>
                <a:t>of large online advertisers </a:t>
              </a:r>
              <a:r>
                <a:rPr lang="en-US" sz="2100" dirty="0">
                  <a:solidFill>
                    <a:srgbClr val="D9D9D9"/>
                  </a:solidFill>
                  <a:latin typeface="ＭＳ Ｐゴシック" charset="0"/>
                  <a:sym typeface="ＭＳ Ｐゴシック" charset="0"/>
                </a:rPr>
                <a:t/>
              </a:r>
              <a:br>
                <a:rPr lang="en-US" sz="2100" dirty="0">
                  <a:solidFill>
                    <a:srgbClr val="D9D9D9"/>
                  </a:solidFill>
                  <a:latin typeface="ＭＳ Ｐゴシック" charset="0"/>
                  <a:sym typeface="ＭＳ Ｐゴシック" charset="0"/>
                </a:rPr>
              </a:br>
              <a:r>
                <a:rPr lang="en-US" sz="2100" dirty="0">
                  <a:solidFill>
                    <a:srgbClr val="D9D9D9"/>
                  </a:solidFill>
                  <a:ea typeface="ＭＳ Ｐゴシック" charset="0"/>
                  <a:cs typeface="Arial" charset="0"/>
                </a:rPr>
                <a:t>do </a:t>
              </a:r>
              <a:r>
                <a:rPr lang="en-US" sz="2100" dirty="0">
                  <a:solidFill>
                    <a:srgbClr val="FF0000"/>
                  </a:solidFill>
                  <a:ea typeface="ＭＳ Ｐゴシック" charset="0"/>
                  <a:cs typeface="Arial" charset="0"/>
                </a:rPr>
                <a:t>not</a:t>
              </a:r>
              <a:r>
                <a:rPr lang="en-US" sz="2100" dirty="0">
                  <a:solidFill>
                    <a:srgbClr val="0066CC"/>
                  </a:solidFill>
                  <a:latin typeface="Arial Italic" charset="0"/>
                  <a:ea typeface="ＭＳ Ｐゴシック" charset="0"/>
                  <a:cs typeface="Arial Italic" charset="0"/>
                  <a:sym typeface="Arial Italic" charset="0"/>
                </a:rPr>
                <a:t> </a:t>
              </a:r>
              <a:r>
                <a:rPr lang="en-US" sz="2100" dirty="0">
                  <a:solidFill>
                    <a:srgbClr val="D9D9D9"/>
                  </a:solidFill>
                  <a:ea typeface="ＭＳ Ｐゴシック" charset="0"/>
                  <a:cs typeface="Arial" charset="0"/>
                </a:rPr>
                <a:t>have a mobile optimized landing page</a:t>
              </a:r>
            </a:p>
          </p:txBody>
        </p:sp>
      </p:gr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hape 229"/>
          <p:cNvSpPr>
            <a:spLocks noGrp="1"/>
          </p:cNvSpPr>
          <p:nvPr>
            <p:ph type="title"/>
          </p:nvPr>
        </p:nvSpPr>
        <p:spPr>
          <a:xfrm>
            <a:off x="609600" y="398463"/>
            <a:ext cx="8229600" cy="543694"/>
          </a:xfrm>
        </p:spPr>
        <p:txBody>
          <a:bodyPr tIns="45685" bIns="45685">
            <a:spAutoFit/>
          </a:bodyPr>
          <a:lstStyle/>
          <a:p>
            <a:pPr>
              <a:spcBef>
                <a:spcPct val="0"/>
              </a:spcBef>
              <a:buFontTx/>
              <a:buNone/>
            </a:pPr>
            <a:r>
              <a:rPr lang="en-US" b="1" dirty="0" smtClean="0">
                <a:solidFill>
                  <a:srgbClr val="FF0000"/>
                </a:solidFill>
                <a:latin typeface="Arial" pitchFamily="34" charset="0"/>
                <a:ea typeface="MS PGothic" pitchFamily="34" charset="-128"/>
                <a:cs typeface="Arial" pitchFamily="34" charset="0"/>
                <a:sym typeface="Arial" pitchFamily="34" charset="0"/>
              </a:rPr>
              <a:t>Watch out</a:t>
            </a:r>
            <a:r>
              <a:rPr lang="en-US" dirty="0" smtClean="0">
                <a:solidFill>
                  <a:srgbClr val="4E5154"/>
                </a:solidFill>
                <a:latin typeface="Arial" pitchFamily="34" charset="0"/>
                <a:ea typeface="MS PGothic" pitchFamily="34" charset="-128"/>
                <a:cs typeface="Arial" pitchFamily="34" charset="0"/>
                <a:sym typeface="Arial" pitchFamily="34" charset="0"/>
              </a:rPr>
              <a:t>! Mobile users hold grudges…</a:t>
            </a:r>
            <a:br>
              <a:rPr lang="en-US" dirty="0" smtClean="0">
                <a:solidFill>
                  <a:srgbClr val="4E5154"/>
                </a:solidFill>
                <a:latin typeface="Arial" pitchFamily="34" charset="0"/>
                <a:ea typeface="MS PGothic" pitchFamily="34" charset="-128"/>
                <a:cs typeface="Arial" pitchFamily="34" charset="0"/>
                <a:sym typeface="Arial" pitchFamily="34" charset="0"/>
              </a:rPr>
            </a:br>
            <a:endParaRPr lang="en-US" dirty="0" smtClean="0">
              <a:solidFill>
                <a:srgbClr val="4E5154"/>
              </a:solidFill>
              <a:latin typeface="Arial" pitchFamily="34" charset="0"/>
              <a:ea typeface="MS PGothic" pitchFamily="34" charset="-128"/>
              <a:cs typeface="Arial" pitchFamily="34" charset="0"/>
              <a:sym typeface="Arial" pitchFamily="34" charset="0"/>
            </a:endParaRPr>
          </a:p>
        </p:txBody>
      </p:sp>
      <p:sp>
        <p:nvSpPr>
          <p:cNvPr id="39939" name="Shape 230"/>
          <p:cNvSpPr>
            <a:spLocks noChangeArrowheads="1"/>
          </p:cNvSpPr>
          <p:nvPr/>
        </p:nvSpPr>
        <p:spPr bwMode="auto">
          <a:xfrm>
            <a:off x="3103712" y="2568280"/>
            <a:ext cx="5715000" cy="2757608"/>
          </a:xfrm>
          <a:prstGeom prst="rect">
            <a:avLst/>
          </a:prstGeom>
          <a:noFill/>
          <a:ln w="9525">
            <a:noFill/>
            <a:miter lim="800000"/>
            <a:headEnd/>
            <a:tailEnd/>
          </a:ln>
        </p:spPr>
        <p:txBody>
          <a:bodyPr lIns="91392" tIns="45685" rIns="91392" bIns="45685" anchor="b">
            <a:spAutoFit/>
          </a:bodyPr>
          <a:lstStyle/>
          <a:p>
            <a:pPr>
              <a:lnSpc>
                <a:spcPct val="90000"/>
              </a:lnSpc>
              <a:buClr>
                <a:srgbClr val="4E5154"/>
              </a:buClr>
              <a:buSzPct val="25000"/>
              <a:buFont typeface="Arial" pitchFamily="34" charset="0"/>
              <a:buNone/>
            </a:pPr>
            <a:r>
              <a:rPr lang="en-US" sz="2400" dirty="0">
                <a:solidFill>
                  <a:srgbClr val="4E5154"/>
                </a:solidFill>
                <a:cs typeface="Arial" pitchFamily="34" charset="0"/>
                <a:sym typeface="Arial" pitchFamily="34" charset="0"/>
              </a:rPr>
              <a:t>are unlikely to return if they had trouble</a:t>
            </a:r>
          </a:p>
          <a:p>
            <a:endParaRPr lang="en-US" dirty="0" smtClean="0"/>
          </a:p>
          <a:p>
            <a:endParaRPr lang="en-US" dirty="0"/>
          </a:p>
          <a:p>
            <a:endParaRPr lang="en-US" dirty="0"/>
          </a:p>
          <a:p>
            <a:pPr>
              <a:lnSpc>
                <a:spcPct val="90000"/>
              </a:lnSpc>
              <a:buClr>
                <a:srgbClr val="4E5154"/>
              </a:buClr>
              <a:buSzPct val="25000"/>
              <a:buFont typeface="Arial" pitchFamily="34" charset="0"/>
              <a:buNone/>
            </a:pPr>
            <a:r>
              <a:rPr lang="en-US" sz="2400" dirty="0">
                <a:solidFill>
                  <a:srgbClr val="4E5154"/>
                </a:solidFill>
                <a:cs typeface="Arial" pitchFamily="34" charset="0"/>
                <a:sym typeface="Arial" pitchFamily="34" charset="0"/>
              </a:rPr>
              <a:t>said they</a:t>
            </a:r>
            <a:r>
              <a:rPr lang="en-US" altLang="en-US" sz="2400" dirty="0">
                <a:solidFill>
                  <a:srgbClr val="4E5154"/>
                </a:solidFill>
                <a:cs typeface="Arial" pitchFamily="34" charset="0"/>
                <a:sym typeface="Arial" pitchFamily="34" charset="0"/>
              </a:rPr>
              <a:t>’</a:t>
            </a:r>
            <a:r>
              <a:rPr lang="en-US" sz="2400" dirty="0">
                <a:solidFill>
                  <a:srgbClr val="4E5154"/>
                </a:solidFill>
                <a:cs typeface="Arial" pitchFamily="34" charset="0"/>
                <a:sym typeface="Arial" pitchFamily="34" charset="0"/>
              </a:rPr>
              <a:t>d visit a competitor site instead</a:t>
            </a:r>
          </a:p>
          <a:p>
            <a:endParaRPr lang="en-US" dirty="0" smtClean="0"/>
          </a:p>
          <a:p>
            <a:endParaRPr lang="en-US" dirty="0"/>
          </a:p>
          <a:p>
            <a:endParaRPr lang="en-US" dirty="0"/>
          </a:p>
          <a:p>
            <a:pPr>
              <a:lnSpc>
                <a:spcPct val="90000"/>
              </a:lnSpc>
              <a:buClr>
                <a:srgbClr val="4E5154"/>
              </a:buClr>
              <a:buSzPct val="25000"/>
              <a:buFont typeface="Arial" pitchFamily="34" charset="0"/>
              <a:buNone/>
            </a:pPr>
            <a:r>
              <a:rPr lang="en-US" sz="2400" dirty="0">
                <a:solidFill>
                  <a:srgbClr val="4E5154"/>
                </a:solidFill>
                <a:cs typeface="Arial" pitchFamily="34" charset="0"/>
                <a:sym typeface="Arial" pitchFamily="34" charset="0"/>
              </a:rPr>
              <a:t>would have a negative overall perception</a:t>
            </a:r>
          </a:p>
        </p:txBody>
      </p:sp>
      <p:sp>
        <p:nvSpPr>
          <p:cNvPr id="39940" name="Shape 231"/>
          <p:cNvSpPr>
            <a:spLocks noChangeArrowheads="1"/>
          </p:cNvSpPr>
          <p:nvPr/>
        </p:nvSpPr>
        <p:spPr bwMode="auto">
          <a:xfrm>
            <a:off x="520700" y="3593314"/>
            <a:ext cx="2152650" cy="461568"/>
          </a:xfrm>
          <a:prstGeom prst="rect">
            <a:avLst/>
          </a:prstGeom>
          <a:noFill/>
          <a:ln w="9525">
            <a:noFill/>
            <a:miter lim="800000"/>
            <a:headEnd/>
            <a:tailEnd/>
          </a:ln>
        </p:spPr>
        <p:txBody>
          <a:bodyPr lIns="91392" tIns="91392" rIns="91392" bIns="91392" anchor="ctr">
            <a:spAutoFit/>
          </a:bodyPr>
          <a:lstStyle/>
          <a:p>
            <a:endParaRPr lang="en-US"/>
          </a:p>
        </p:txBody>
      </p:sp>
      <p:sp>
        <p:nvSpPr>
          <p:cNvPr id="39941" name="Shape 232"/>
          <p:cNvSpPr>
            <a:spLocks noChangeArrowheads="1"/>
          </p:cNvSpPr>
          <p:nvPr/>
        </p:nvSpPr>
        <p:spPr bwMode="auto">
          <a:xfrm>
            <a:off x="639763" y="2324105"/>
            <a:ext cx="1885950" cy="3693249"/>
          </a:xfrm>
          <a:prstGeom prst="rect">
            <a:avLst/>
          </a:prstGeom>
          <a:solidFill>
            <a:srgbClr val="1E1E1E"/>
          </a:solidFill>
          <a:ln w="9525">
            <a:noFill/>
            <a:miter lim="800000"/>
            <a:headEnd/>
            <a:tailEnd/>
          </a:ln>
        </p:spPr>
        <p:txBody>
          <a:bodyPr lIns="91392" tIns="45685" rIns="91392" bIns="45685">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9942" name="Shape 233"/>
          <p:cNvSpPr>
            <a:spLocks noChangeArrowheads="1"/>
          </p:cNvSpPr>
          <p:nvPr/>
        </p:nvSpPr>
        <p:spPr bwMode="auto">
          <a:xfrm>
            <a:off x="962025" y="2344738"/>
            <a:ext cx="1277938" cy="703262"/>
          </a:xfrm>
          <a:prstGeom prst="rect">
            <a:avLst/>
          </a:prstGeom>
          <a:noFill/>
          <a:ln w="9525">
            <a:noFill/>
            <a:miter lim="800000"/>
            <a:headEnd/>
            <a:tailEnd/>
          </a:ln>
        </p:spPr>
        <p:txBody>
          <a:bodyPr lIns="91392" tIns="45685" rIns="91392" bIns="45685">
            <a:spAutoFit/>
          </a:bodyPr>
          <a:lstStyle/>
          <a:p>
            <a:pPr>
              <a:lnSpc>
                <a:spcPct val="95000"/>
              </a:lnSpc>
              <a:spcAft>
                <a:spcPts val="800"/>
              </a:spcAft>
              <a:buClr>
                <a:srgbClr val="000000"/>
              </a:buClr>
              <a:buSzPct val="25000"/>
            </a:pPr>
            <a:r>
              <a:rPr lang="en-US" sz="4000" b="1" dirty="0">
                <a:solidFill>
                  <a:srgbClr val="F2F2F2"/>
                </a:solidFill>
                <a:cs typeface="Arial" pitchFamily="34" charset="0"/>
                <a:sym typeface="Arial" pitchFamily="34" charset="0"/>
              </a:rPr>
              <a:t>61%</a:t>
            </a:r>
          </a:p>
        </p:txBody>
      </p:sp>
      <p:sp>
        <p:nvSpPr>
          <p:cNvPr id="39943" name="Shape 234"/>
          <p:cNvSpPr>
            <a:spLocks noChangeArrowheads="1"/>
          </p:cNvSpPr>
          <p:nvPr/>
        </p:nvSpPr>
        <p:spPr bwMode="auto">
          <a:xfrm>
            <a:off x="2181227" y="2609854"/>
            <a:ext cx="817563" cy="369261"/>
          </a:xfrm>
          <a:prstGeom prst="homePlate">
            <a:avLst>
              <a:gd name="adj" fmla="val 50148"/>
            </a:avLst>
          </a:prstGeom>
          <a:solidFill>
            <a:srgbClr val="3369E8"/>
          </a:solidFill>
          <a:ln w="9525">
            <a:noFill/>
            <a:miter lim="800000"/>
            <a:headEnd/>
            <a:tailEnd/>
          </a:ln>
        </p:spPr>
        <p:txBody>
          <a:bodyPr lIns="91392" tIns="45685" rIns="91392" bIns="45685">
            <a:spAutoFit/>
          </a:bodyPr>
          <a:lstStyle/>
          <a:p>
            <a:endParaRPr lang="en-US"/>
          </a:p>
        </p:txBody>
      </p:sp>
      <p:sp>
        <p:nvSpPr>
          <p:cNvPr id="39944" name="Shape 235"/>
          <p:cNvSpPr>
            <a:spLocks noChangeArrowheads="1"/>
          </p:cNvSpPr>
          <p:nvPr/>
        </p:nvSpPr>
        <p:spPr bwMode="auto">
          <a:xfrm>
            <a:off x="2181227" y="3587754"/>
            <a:ext cx="817563" cy="369261"/>
          </a:xfrm>
          <a:prstGeom prst="homePlate">
            <a:avLst>
              <a:gd name="adj" fmla="val 50148"/>
            </a:avLst>
          </a:prstGeom>
          <a:solidFill>
            <a:srgbClr val="3369E8"/>
          </a:solidFill>
          <a:ln w="9525">
            <a:noFill/>
            <a:miter lim="800000"/>
            <a:headEnd/>
            <a:tailEnd/>
          </a:ln>
        </p:spPr>
        <p:txBody>
          <a:bodyPr lIns="91392" tIns="45685" rIns="91392" bIns="45685">
            <a:spAutoFit/>
          </a:bodyPr>
          <a:lstStyle/>
          <a:p>
            <a:endParaRPr lang="en-US"/>
          </a:p>
        </p:txBody>
      </p:sp>
      <p:sp>
        <p:nvSpPr>
          <p:cNvPr id="39945" name="Shape 236"/>
          <p:cNvSpPr>
            <a:spLocks noChangeArrowheads="1"/>
          </p:cNvSpPr>
          <p:nvPr/>
        </p:nvSpPr>
        <p:spPr bwMode="auto">
          <a:xfrm>
            <a:off x="2181227" y="4583118"/>
            <a:ext cx="817563" cy="369261"/>
          </a:xfrm>
          <a:prstGeom prst="homePlate">
            <a:avLst>
              <a:gd name="adj" fmla="val 49740"/>
            </a:avLst>
          </a:prstGeom>
          <a:solidFill>
            <a:srgbClr val="3369E8"/>
          </a:solidFill>
          <a:ln w="9525">
            <a:noFill/>
            <a:miter lim="800000"/>
            <a:headEnd/>
            <a:tailEnd/>
          </a:ln>
        </p:spPr>
        <p:txBody>
          <a:bodyPr lIns="91392" tIns="45685" rIns="91392" bIns="45685">
            <a:spAutoFit/>
          </a:bodyPr>
          <a:lstStyle/>
          <a:p>
            <a:endParaRPr lang="en-US"/>
          </a:p>
        </p:txBody>
      </p:sp>
      <p:sp>
        <p:nvSpPr>
          <p:cNvPr id="39946" name="Shape 237"/>
          <p:cNvSpPr>
            <a:spLocks noChangeArrowheads="1"/>
          </p:cNvSpPr>
          <p:nvPr/>
        </p:nvSpPr>
        <p:spPr bwMode="auto">
          <a:xfrm>
            <a:off x="962025" y="3354388"/>
            <a:ext cx="1277938" cy="685800"/>
          </a:xfrm>
          <a:prstGeom prst="rect">
            <a:avLst/>
          </a:prstGeom>
          <a:noFill/>
          <a:ln w="9525">
            <a:noFill/>
            <a:miter lim="800000"/>
            <a:headEnd/>
            <a:tailEnd/>
          </a:ln>
        </p:spPr>
        <p:txBody>
          <a:bodyPr lIns="91392" tIns="45685" rIns="91392" bIns="45685">
            <a:spAutoFit/>
          </a:bodyPr>
          <a:lstStyle/>
          <a:p>
            <a:pPr>
              <a:lnSpc>
                <a:spcPct val="95000"/>
              </a:lnSpc>
              <a:spcAft>
                <a:spcPts val="800"/>
              </a:spcAft>
              <a:buClr>
                <a:srgbClr val="000000"/>
              </a:buClr>
              <a:buSzPct val="25000"/>
            </a:pPr>
            <a:r>
              <a:rPr lang="en-US" sz="4000" b="1" dirty="0">
                <a:solidFill>
                  <a:srgbClr val="F2F2F2"/>
                </a:solidFill>
                <a:cs typeface="Arial" pitchFamily="34" charset="0"/>
                <a:sym typeface="Arial" pitchFamily="34" charset="0"/>
              </a:rPr>
              <a:t>40%</a:t>
            </a:r>
          </a:p>
        </p:txBody>
      </p:sp>
      <p:sp>
        <p:nvSpPr>
          <p:cNvPr id="39947" name="Shape 238"/>
          <p:cNvSpPr>
            <a:spLocks noChangeArrowheads="1"/>
          </p:cNvSpPr>
          <p:nvPr/>
        </p:nvSpPr>
        <p:spPr bwMode="auto">
          <a:xfrm>
            <a:off x="962025" y="4365625"/>
            <a:ext cx="1277938" cy="685800"/>
          </a:xfrm>
          <a:prstGeom prst="rect">
            <a:avLst/>
          </a:prstGeom>
          <a:noFill/>
          <a:ln w="9525">
            <a:noFill/>
            <a:miter lim="800000"/>
            <a:headEnd/>
            <a:tailEnd/>
          </a:ln>
        </p:spPr>
        <p:txBody>
          <a:bodyPr lIns="91392" tIns="45685" rIns="91392" bIns="45685">
            <a:spAutoFit/>
          </a:bodyPr>
          <a:lstStyle/>
          <a:p>
            <a:pPr>
              <a:lnSpc>
                <a:spcPct val="95000"/>
              </a:lnSpc>
              <a:spcAft>
                <a:spcPts val="800"/>
              </a:spcAft>
              <a:buClr>
                <a:srgbClr val="000000"/>
              </a:buClr>
              <a:buSzPct val="25000"/>
            </a:pPr>
            <a:r>
              <a:rPr lang="en-US" sz="4000" b="1" dirty="0">
                <a:solidFill>
                  <a:srgbClr val="F2F2F2"/>
                </a:solidFill>
                <a:cs typeface="Arial" pitchFamily="34" charset="0"/>
                <a:sym typeface="Arial" pitchFamily="34" charset="0"/>
              </a:rPr>
              <a:t>19%</a:t>
            </a:r>
          </a:p>
        </p:txBody>
      </p:sp>
      <p:sp>
        <p:nvSpPr>
          <p:cNvPr id="39948" name="Shape 239"/>
          <p:cNvSpPr>
            <a:spLocks noChangeArrowheads="1"/>
          </p:cNvSpPr>
          <p:nvPr/>
        </p:nvSpPr>
        <p:spPr bwMode="auto">
          <a:xfrm>
            <a:off x="465139" y="6134805"/>
            <a:ext cx="7472362" cy="246151"/>
          </a:xfrm>
          <a:prstGeom prst="rect">
            <a:avLst/>
          </a:prstGeom>
          <a:noFill/>
          <a:ln w="9525">
            <a:noFill/>
            <a:miter lim="800000"/>
            <a:headEnd/>
            <a:tailEnd/>
          </a:ln>
        </p:spPr>
        <p:txBody>
          <a:bodyPr lIns="91392" tIns="45685" rIns="91392" bIns="45685" anchor="b">
            <a:spAutoFit/>
          </a:bodyPr>
          <a:lstStyle/>
          <a:p>
            <a:pPr>
              <a:spcBef>
                <a:spcPts val="400"/>
              </a:spcBef>
            </a:pPr>
            <a:r>
              <a:rPr lang="en-US" sz="1000" dirty="0">
                <a:solidFill>
                  <a:srgbClr val="4E5154"/>
                </a:solidFill>
                <a:cs typeface="Arial" pitchFamily="34" charset="0"/>
                <a:sym typeface="Arial" pitchFamily="34" charset="0"/>
              </a:rPr>
              <a:t>source: </a:t>
            </a:r>
            <a:r>
              <a:rPr lang="en-US" sz="1000" dirty="0" err="1">
                <a:solidFill>
                  <a:srgbClr val="4E5154"/>
                </a:solidFill>
                <a:cs typeface="Arial" pitchFamily="34" charset="0"/>
                <a:sym typeface="Arial" pitchFamily="34" charset="0"/>
              </a:rPr>
              <a:t>compuware</a:t>
            </a:r>
            <a:r>
              <a:rPr lang="en-US" sz="1000" dirty="0">
                <a:solidFill>
                  <a:srgbClr val="4E5154"/>
                </a:solidFill>
                <a:cs typeface="Arial" pitchFamily="34" charset="0"/>
                <a:sym typeface="Arial" pitchFamily="34" charset="0"/>
              </a:rPr>
              <a:t>, </a:t>
            </a:r>
            <a:r>
              <a:rPr lang="ja-JP" altLang="en-US" sz="1000" dirty="0">
                <a:solidFill>
                  <a:srgbClr val="4E5154"/>
                </a:solidFill>
                <a:cs typeface="Arial" pitchFamily="34" charset="0"/>
                <a:sym typeface="Arial" pitchFamily="34" charset="0"/>
              </a:rPr>
              <a:t>“</a:t>
            </a:r>
            <a:r>
              <a:rPr lang="en-US" altLang="ja-JP" sz="1000" dirty="0">
                <a:solidFill>
                  <a:srgbClr val="4E5154"/>
                </a:solidFill>
                <a:cs typeface="Arial" pitchFamily="34" charset="0"/>
                <a:sym typeface="Arial" pitchFamily="34" charset="0"/>
              </a:rPr>
              <a:t>why the mobile web is disappointing end-users.</a:t>
            </a:r>
            <a:r>
              <a:rPr lang="ja-JP" altLang="en-US" sz="1000" dirty="0">
                <a:solidFill>
                  <a:srgbClr val="4E5154"/>
                </a:solidFill>
                <a:cs typeface="Arial" pitchFamily="34" charset="0"/>
                <a:sym typeface="Arial" pitchFamily="34" charset="0"/>
              </a:rPr>
              <a:t>”</a:t>
            </a:r>
            <a:r>
              <a:rPr lang="en-US" altLang="ja-JP" sz="1000" dirty="0">
                <a:solidFill>
                  <a:srgbClr val="4E5154"/>
                </a:solidFill>
                <a:cs typeface="Arial" pitchFamily="34" charset="0"/>
                <a:sym typeface="Arial" pitchFamily="34" charset="0"/>
              </a:rPr>
              <a:t> march 2011</a:t>
            </a:r>
            <a:endParaRPr lang="en-US" sz="1000" dirty="0">
              <a:solidFill>
                <a:srgbClr val="4E5154"/>
              </a:solidFill>
              <a:cs typeface="Arial" pitchFamily="34" charset="0"/>
              <a:sym typeface="Arial"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011163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Rectangle 1"/>
          <p:cNvSpPr>
            <a:spLocks/>
          </p:cNvSpPr>
          <p:nvPr/>
        </p:nvSpPr>
        <p:spPr bwMode="auto">
          <a:xfrm>
            <a:off x="7026638" y="6402602"/>
            <a:ext cx="1671999" cy="1179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36" bIns="0">
            <a:spAutoFit/>
          </a:bodyPr>
          <a:lstStyle/>
          <a:p>
            <a:pPr marL="40082" algn="r">
              <a:lnSpc>
                <a:spcPct val="95000"/>
              </a:lnSpc>
            </a:pPr>
            <a:r>
              <a:rPr lang="en-US" sz="800" dirty="0">
                <a:solidFill>
                  <a:srgbClr val="7D7D7D"/>
                </a:solidFill>
                <a:ea typeface="ＭＳ Ｐゴシック" charset="0"/>
                <a:cs typeface="Arial" charset="0"/>
              </a:rPr>
              <a:t>Google Confidential and Proprietary</a:t>
            </a:r>
          </a:p>
        </p:txBody>
      </p:sp>
      <p:sp>
        <p:nvSpPr>
          <p:cNvPr id="67586" name="Rectangle 2"/>
          <p:cNvSpPr>
            <a:spLocks/>
          </p:cNvSpPr>
          <p:nvPr/>
        </p:nvSpPr>
        <p:spPr bwMode="auto">
          <a:xfrm>
            <a:off x="8688607" y="6402606"/>
            <a:ext cx="473273" cy="17859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36" bIns="0"/>
          <a:lstStyle/>
          <a:p>
            <a:pPr marL="40082">
              <a:lnSpc>
                <a:spcPct val="95000"/>
              </a:lnSpc>
            </a:pPr>
            <a:r>
              <a:rPr lang="en-US" sz="800" dirty="0">
                <a:solidFill>
                  <a:srgbClr val="7D7D7D"/>
                </a:solidFill>
                <a:ea typeface="ＭＳ Ｐゴシック" charset="0"/>
                <a:cs typeface="Arial" charset="0"/>
              </a:rPr>
              <a:t>18</a:t>
            </a:r>
          </a:p>
        </p:txBody>
      </p:sp>
      <p:sp>
        <p:nvSpPr>
          <p:cNvPr id="67587" name="Rectangle 3"/>
          <p:cNvSpPr>
            <a:spLocks/>
          </p:cNvSpPr>
          <p:nvPr/>
        </p:nvSpPr>
        <p:spPr bwMode="auto">
          <a:xfrm>
            <a:off x="294680" y="5884665"/>
            <a:ext cx="8545711" cy="65186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36" bIns="0"/>
          <a:lstStyle/>
          <a:p>
            <a:pPr marL="40082" algn="ctr">
              <a:lnSpc>
                <a:spcPct val="90000"/>
              </a:lnSpc>
            </a:pPr>
            <a:r>
              <a:rPr lang="en-US" sz="4000" dirty="0">
                <a:latin typeface="Arial Bold" charset="0"/>
                <a:ea typeface="ＭＳ Ｐゴシック" charset="0"/>
                <a:cs typeface="Arial Bold" charset="0"/>
                <a:sym typeface="Arial Bold" charset="0"/>
                <a:hlinkClick r:id="rId3"/>
              </a:rPr>
              <a:t>www.howtogomo.com</a:t>
            </a:r>
            <a:r>
              <a:rPr lang="en-US" sz="4000" dirty="0">
                <a:latin typeface="Arial Bold" charset="0"/>
                <a:ea typeface="ＭＳ Ｐゴシック" charset="0"/>
                <a:cs typeface="Arial Bold" charset="0"/>
                <a:sym typeface="Arial Bold" charset="0"/>
              </a:rPr>
              <a:t> </a:t>
            </a:r>
          </a:p>
        </p:txBody>
      </p:sp>
      <p:pic>
        <p:nvPicPr>
          <p:cNvPr id="67588" name="Picture 4"/>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37576" y="250032"/>
            <a:ext cx="8268891" cy="569156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round/>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Bildobjekt 5" descr="Bild04.jpg"/>
          <p:cNvPicPr>
            <a:picLocks noChangeAspect="1"/>
          </p:cNvPicPr>
          <p:nvPr/>
        </p:nvPicPr>
        <p:blipFill>
          <a:blip r:embed="rId3"/>
          <a:stretch>
            <a:fillRect/>
          </a:stretch>
        </p:blipFill>
        <p:spPr>
          <a:xfrm>
            <a:off x="0" y="0"/>
            <a:ext cx="9144000" cy="6858000"/>
          </a:xfrm>
          <a:prstGeom prst="rect">
            <a:avLst/>
          </a:prstGeom>
        </p:spPr>
      </p:pic>
      <p:sp>
        <p:nvSpPr>
          <p:cNvPr id="7" name="textruta 6"/>
          <p:cNvSpPr txBox="1"/>
          <p:nvPr/>
        </p:nvSpPr>
        <p:spPr>
          <a:xfrm>
            <a:off x="0" y="-266691"/>
            <a:ext cx="9055082" cy="2018118"/>
          </a:xfrm>
          <a:prstGeom prst="rect">
            <a:avLst/>
          </a:prstGeom>
          <a:noFill/>
        </p:spPr>
        <p:txBody>
          <a:bodyPr wrap="square" lIns="0" tIns="46800" rIns="0" bIns="46800" rtlCol="0">
            <a:spAutoFit/>
          </a:bodyPr>
          <a:lstStyle/>
          <a:p>
            <a:pPr algn="r">
              <a:tabLst>
                <a:tab pos="5562600" algn="l"/>
              </a:tabLst>
            </a:pPr>
            <a:r>
              <a:rPr lang="sv-SE" sz="10700" b="1" dirty="0" smtClean="0">
                <a:solidFill>
                  <a:prstClr val="white"/>
                </a:solidFill>
                <a:latin typeface="Akzidenz Grotesk BE Md"/>
                <a:cs typeface="Akzidenz Grotesk BE Md"/>
              </a:rPr>
              <a:t>DIGITAL</a:t>
            </a:r>
          </a:p>
          <a:p>
            <a:endParaRPr lang="sv-SE" dirty="0">
              <a:solidFill>
                <a:prstClr val="black"/>
              </a:solidFill>
            </a:endParaRPr>
          </a:p>
        </p:txBody>
      </p:sp>
      <p:sp>
        <p:nvSpPr>
          <p:cNvPr id="10" name="textruta 9"/>
          <p:cNvSpPr txBox="1"/>
          <p:nvPr/>
        </p:nvSpPr>
        <p:spPr>
          <a:xfrm>
            <a:off x="0" y="1050542"/>
            <a:ext cx="9042382" cy="1049712"/>
          </a:xfrm>
          <a:prstGeom prst="rect">
            <a:avLst/>
          </a:prstGeom>
          <a:noFill/>
        </p:spPr>
        <p:txBody>
          <a:bodyPr wrap="square" lIns="0" tIns="93600" rIns="0" bIns="46800" rtlCol="0">
            <a:spAutoFit/>
          </a:bodyPr>
          <a:lstStyle/>
          <a:p>
            <a:pPr algn="r"/>
            <a:r>
              <a:rPr lang="sv-SE" sz="5900" b="1" dirty="0" smtClean="0">
                <a:solidFill>
                  <a:prstClr val="white"/>
                </a:solidFill>
                <a:latin typeface="Akzidenz Grotesk BE Md"/>
                <a:cs typeface="Akzidenz Grotesk BE Md"/>
              </a:rPr>
              <a:t>FIRST</a:t>
            </a:r>
            <a:endParaRPr lang="sv-SE" sz="5900" b="1" dirty="0">
              <a:solidFill>
                <a:prstClr val="white"/>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2"/>
                                          </p:val>
                                        </p:tav>
                                        <p:tav tm="100000">
                                          <p:val>
                                            <p:strVal val="#ppt_x"/>
                                          </p:val>
                                        </p:tav>
                                      </p:tavLst>
                                    </p:anim>
                                    <p:anim calcmode="lin" valueType="num">
                                      <p:cBhvr>
                                        <p:cTn id="14"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TextBox 16"/>
          <p:cNvSpPr txBox="1"/>
          <p:nvPr/>
        </p:nvSpPr>
        <p:spPr>
          <a:xfrm>
            <a:off x="3070199" y="2414171"/>
            <a:ext cx="3003641" cy="1780318"/>
          </a:xfrm>
          <a:prstGeom prst="rect">
            <a:avLst/>
          </a:prstGeom>
          <a:noFill/>
        </p:spPr>
        <p:txBody>
          <a:bodyPr wrap="none" lIns="102147" tIns="51072" rIns="102147" bIns="51072" rtlCol="0">
            <a:spAutoFit/>
          </a:bodyPr>
          <a:lstStyle/>
          <a:p>
            <a:pPr algn="ctr"/>
            <a:r>
              <a:rPr lang="en-US" sz="10900" dirty="0">
                <a:solidFill>
                  <a:schemeClr val="accent1"/>
                </a:solidFill>
              </a:rPr>
              <a:t>50%</a:t>
            </a:r>
            <a:endParaRPr lang="en-US" sz="10900"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18646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C524897E-EA27-044A-AD66-2ECCBFAD6AD9}" type="slidenum">
              <a:rPr lang="en-US"/>
              <a:pPr/>
              <a:t>81</a:t>
            </a:fld>
            <a:endParaRPr lang="en-US"/>
          </a:p>
        </p:txBody>
      </p:sp>
      <p:sp>
        <p:nvSpPr>
          <p:cNvPr id="77825" name="Rectangle 1"/>
          <p:cNvSpPr>
            <a:spLocks/>
          </p:cNvSpPr>
          <p:nvPr/>
        </p:nvSpPr>
        <p:spPr bwMode="auto">
          <a:xfrm>
            <a:off x="7013616" y="6402593"/>
            <a:ext cx="1685025" cy="17195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type="none" w="med" len="med"/>
                <a:tailEnd type="none" w="med" len="med"/>
              </a14:hiddenLine>
            </a:ext>
          </a:extLst>
        </p:spPr>
        <p:txBody>
          <a:bodyPr wrap="none" lIns="26714" tIns="26714" rIns="26714" bIns="26714">
            <a:spAutoFit/>
          </a:bodyPr>
          <a:lstStyle/>
          <a:p>
            <a:pPr algn="r">
              <a:lnSpc>
                <a:spcPct val="95000"/>
              </a:lnSpc>
            </a:pPr>
            <a:r>
              <a:rPr lang="en-US" sz="800" dirty="0">
                <a:solidFill>
                  <a:srgbClr val="7D7D7D"/>
                </a:solidFill>
                <a:ea typeface="ＭＳ Ｐゴシック" charset="0"/>
                <a:cs typeface="Arial" charset="0"/>
              </a:rPr>
              <a:t>Google Confidential and Proprietary</a:t>
            </a:r>
          </a:p>
        </p:txBody>
      </p:sp>
      <p:pic>
        <p:nvPicPr>
          <p:cNvPr id="7782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5741" y="320358"/>
            <a:ext cx="8956477" cy="444921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a:tailEnd/>
              </a14:hiddenLine>
            </a:ext>
          </a:extLst>
        </p:spPr>
      </p:pic>
      <p:sp>
        <p:nvSpPr>
          <p:cNvPr id="77827" name="Rectangle 3"/>
          <p:cNvSpPr>
            <a:spLocks/>
          </p:cNvSpPr>
          <p:nvPr/>
        </p:nvSpPr>
        <p:spPr bwMode="auto">
          <a:xfrm>
            <a:off x="6018609" y="5134572"/>
            <a:ext cx="2866430" cy="120550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algn="ctr"/>
            <a:r>
              <a:rPr lang="en-US" sz="2600" b="1" dirty="0">
                <a:latin typeface="Helvetica" charset="0"/>
                <a:ea typeface="ＭＳ Ｐゴシック" charset="0"/>
                <a:cs typeface="Helvetica" charset="0"/>
                <a:sym typeface="Helvetica" charset="0"/>
              </a:rPr>
              <a:t>78% lift in recommendation intent</a:t>
            </a:r>
          </a:p>
        </p:txBody>
      </p:sp>
      <p:sp>
        <p:nvSpPr>
          <p:cNvPr id="77828" name="Rectangle 4"/>
          <p:cNvSpPr>
            <a:spLocks/>
          </p:cNvSpPr>
          <p:nvPr/>
        </p:nvSpPr>
        <p:spPr bwMode="auto">
          <a:xfrm>
            <a:off x="232172" y="5134573"/>
            <a:ext cx="2777133" cy="8215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algn="ctr"/>
            <a:r>
              <a:rPr lang="en-US" sz="2600" b="1" dirty="0">
                <a:latin typeface="Helvetica" charset="0"/>
                <a:ea typeface="ＭＳ Ｐゴシック" charset="0"/>
                <a:cs typeface="Helvetica" charset="0"/>
                <a:sym typeface="Helvetica" charset="0"/>
              </a:rPr>
              <a:t>240% lift in  brand favorability</a:t>
            </a:r>
          </a:p>
        </p:txBody>
      </p:sp>
      <p:sp>
        <p:nvSpPr>
          <p:cNvPr id="77829" name="Rectangle 5"/>
          <p:cNvSpPr>
            <a:spLocks/>
          </p:cNvSpPr>
          <p:nvPr/>
        </p:nvSpPr>
        <p:spPr bwMode="auto">
          <a:xfrm>
            <a:off x="3187898" y="5134573"/>
            <a:ext cx="2714625" cy="8215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0" bIns="0"/>
          <a:lstStyle/>
          <a:p>
            <a:pPr algn="ctr"/>
            <a:r>
              <a:rPr lang="en-US" sz="2600" b="1" dirty="0">
                <a:latin typeface="Helvetica" charset="0"/>
                <a:ea typeface="ＭＳ Ｐゴシック" charset="0"/>
                <a:cs typeface="Helvetica" charset="0"/>
                <a:sym typeface="Helvetica" charset="0"/>
              </a:rPr>
              <a:t>88% lift in purchase intent</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86018" y="-80063"/>
            <a:ext cx="9680368" cy="705320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392" tIns="45697" rIns="91392" bIns="45697" rtlCol="0" anchor="ctr"/>
          <a:lstStyle/>
          <a:p>
            <a:pPr algn="ctr" defTabSz="456964"/>
            <a:r>
              <a:rPr lang="en-US" dirty="0" smtClean="0">
                <a:solidFill>
                  <a:srgbClr val="FFFFFF"/>
                </a:solidFill>
                <a:latin typeface="Arial"/>
                <a:cs typeface="Arial"/>
              </a:rPr>
              <a:t> </a:t>
            </a:r>
            <a:endParaRPr lang="en-US" dirty="0">
              <a:solidFill>
                <a:prstClr val="white"/>
              </a:solidFill>
              <a:latin typeface="Calibri"/>
            </a:endParaRPr>
          </a:p>
        </p:txBody>
      </p:sp>
      <p:sp>
        <p:nvSpPr>
          <p:cNvPr id="5" name="TextBox 4"/>
          <p:cNvSpPr txBox="1"/>
          <p:nvPr/>
        </p:nvSpPr>
        <p:spPr>
          <a:xfrm>
            <a:off x="369666" y="391169"/>
            <a:ext cx="8961621" cy="6155485"/>
          </a:xfrm>
          <a:prstGeom prst="rect">
            <a:avLst/>
          </a:prstGeom>
          <a:noFill/>
        </p:spPr>
        <p:txBody>
          <a:bodyPr wrap="square" lIns="91392" tIns="45697" rIns="91392" bIns="45697" rtlCol="0">
            <a:spAutoFit/>
          </a:bodyPr>
          <a:lstStyle/>
          <a:p>
            <a:pPr defTabSz="456964"/>
            <a:r>
              <a:rPr lang="en-US" sz="2200" b="1" dirty="0" smtClean="0">
                <a:solidFill>
                  <a:prstClr val="white"/>
                </a:solidFill>
                <a:latin typeface="Calibri"/>
              </a:rPr>
              <a:t>Discovery</a:t>
            </a:r>
          </a:p>
          <a:p>
            <a:pPr marL="285603" indent="-285603" defTabSz="456964">
              <a:buFontTx/>
              <a:buChar char="-"/>
            </a:pPr>
            <a:r>
              <a:rPr lang="en-US" sz="2000" dirty="0" smtClean="0">
                <a:solidFill>
                  <a:prstClr val="white"/>
                </a:solidFill>
                <a:latin typeface="Calibri"/>
              </a:rPr>
              <a:t>There’s a perfect ad for everyone </a:t>
            </a:r>
          </a:p>
          <a:p>
            <a:pPr marL="285603" indent="-285603" defTabSz="456964">
              <a:buFontTx/>
              <a:buChar char="-"/>
            </a:pPr>
            <a:r>
              <a:rPr lang="en-US" sz="2000" dirty="0" smtClean="0">
                <a:solidFill>
                  <a:prstClr val="white"/>
                </a:solidFill>
                <a:latin typeface="Calibri"/>
              </a:rPr>
              <a:t>Find your Zero Moments</a:t>
            </a:r>
          </a:p>
          <a:p>
            <a:pPr marL="285603" indent="-285603" defTabSz="456964">
              <a:buFontTx/>
              <a:buChar char="-"/>
            </a:pPr>
            <a:r>
              <a:rPr lang="en-US" sz="2000" dirty="0" smtClean="0">
                <a:solidFill>
                  <a:prstClr val="white"/>
                </a:solidFill>
                <a:latin typeface="Calibri"/>
              </a:rPr>
              <a:t>Treat </a:t>
            </a:r>
            <a:r>
              <a:rPr lang="en-US" sz="2000" dirty="0">
                <a:solidFill>
                  <a:prstClr val="white"/>
                </a:solidFill>
                <a:latin typeface="Calibri"/>
              </a:rPr>
              <a:t>a</a:t>
            </a:r>
            <a:r>
              <a:rPr lang="en-US" sz="2000" dirty="0" smtClean="0">
                <a:solidFill>
                  <a:prstClr val="white"/>
                </a:solidFill>
                <a:latin typeface="Calibri"/>
              </a:rPr>
              <a:t>ds like answers</a:t>
            </a:r>
          </a:p>
          <a:p>
            <a:pPr marL="285603" indent="-285603" defTabSz="456964">
              <a:buFontTx/>
              <a:buChar char="-"/>
            </a:pPr>
            <a:r>
              <a:rPr lang="en-US" sz="2000" dirty="0" smtClean="0">
                <a:solidFill>
                  <a:prstClr val="white"/>
                </a:solidFill>
                <a:latin typeface="Calibri"/>
              </a:rPr>
              <a:t>Social </a:t>
            </a:r>
            <a:r>
              <a:rPr lang="en-US" sz="2000" dirty="0">
                <a:solidFill>
                  <a:prstClr val="white"/>
                </a:solidFill>
                <a:latin typeface="Calibri"/>
              </a:rPr>
              <a:t>is a human behavior not a </a:t>
            </a:r>
            <a:r>
              <a:rPr lang="en-US" sz="2000" dirty="0" smtClean="0">
                <a:solidFill>
                  <a:prstClr val="white"/>
                </a:solidFill>
                <a:latin typeface="Calibri"/>
              </a:rPr>
              <a:t>destination</a:t>
            </a:r>
          </a:p>
          <a:p>
            <a:pPr marL="285603" indent="-285603" defTabSz="456964">
              <a:buFontTx/>
              <a:buChar char="-"/>
            </a:pPr>
            <a:r>
              <a:rPr lang="en-US" sz="2000" dirty="0" smtClean="0">
                <a:solidFill>
                  <a:prstClr val="white"/>
                </a:solidFill>
                <a:latin typeface="Calibri"/>
              </a:rPr>
              <a:t>Embrace non-Line = offline + online</a:t>
            </a:r>
          </a:p>
          <a:p>
            <a:pPr defTabSz="456964"/>
            <a:endParaRPr lang="en-US" sz="2000" dirty="0" smtClean="0">
              <a:solidFill>
                <a:prstClr val="white"/>
              </a:solidFill>
              <a:latin typeface="Calibri"/>
            </a:endParaRPr>
          </a:p>
          <a:p>
            <a:pPr defTabSz="456964"/>
            <a:endParaRPr lang="en-US" sz="2000" dirty="0" smtClean="0">
              <a:solidFill>
                <a:prstClr val="white"/>
              </a:solidFill>
              <a:latin typeface="Calibri"/>
            </a:endParaRPr>
          </a:p>
          <a:p>
            <a:pPr defTabSz="456964"/>
            <a:r>
              <a:rPr lang="en-US" sz="2000" b="1" dirty="0" smtClean="0">
                <a:solidFill>
                  <a:prstClr val="white"/>
                </a:solidFill>
                <a:latin typeface="Calibri"/>
              </a:rPr>
              <a:t> </a:t>
            </a:r>
            <a:r>
              <a:rPr lang="en-US" sz="2200" b="1" dirty="0" smtClean="0">
                <a:solidFill>
                  <a:prstClr val="white"/>
                </a:solidFill>
                <a:latin typeface="Calibri"/>
              </a:rPr>
              <a:t>Access</a:t>
            </a:r>
          </a:p>
          <a:p>
            <a:pPr marL="285603" indent="-285603" defTabSz="456964">
              <a:buFontTx/>
              <a:buChar char="-"/>
            </a:pPr>
            <a:r>
              <a:rPr lang="en-US" sz="2000" dirty="0" smtClean="0">
                <a:solidFill>
                  <a:prstClr val="white"/>
                </a:solidFill>
                <a:latin typeface="Calibri"/>
              </a:rPr>
              <a:t>Invest in mobile – that</a:t>
            </a:r>
            <a:r>
              <a:rPr lang="fr-FR" sz="2000" dirty="0" smtClean="0">
                <a:solidFill>
                  <a:prstClr val="white"/>
                </a:solidFill>
                <a:latin typeface="Calibri"/>
              </a:rPr>
              <a:t>’</a:t>
            </a:r>
            <a:r>
              <a:rPr lang="en-US" sz="2000" dirty="0" smtClean="0">
                <a:solidFill>
                  <a:prstClr val="white"/>
                </a:solidFill>
                <a:latin typeface="Calibri"/>
              </a:rPr>
              <a:t>s were your users are!</a:t>
            </a:r>
          </a:p>
          <a:p>
            <a:pPr marL="285603" indent="-285603" defTabSz="456964">
              <a:buFontTx/>
              <a:buChar char="-"/>
            </a:pPr>
            <a:r>
              <a:rPr lang="en-US" sz="2000" dirty="0" smtClean="0">
                <a:solidFill>
                  <a:prstClr val="white"/>
                </a:solidFill>
                <a:latin typeface="Calibri"/>
              </a:rPr>
              <a:t>Don’t discriminate based on device </a:t>
            </a:r>
            <a:r>
              <a:rPr lang="en-US" sz="2000" dirty="0">
                <a:solidFill>
                  <a:prstClr val="white"/>
                </a:solidFill>
                <a:latin typeface="Calibri"/>
              </a:rPr>
              <a:t>(if you do, </a:t>
            </a:r>
            <a:r>
              <a:rPr lang="en-US" sz="2000" dirty="0" smtClean="0">
                <a:solidFill>
                  <a:prstClr val="white"/>
                </a:solidFill>
                <a:latin typeface="Calibri"/>
              </a:rPr>
              <a:t>users will </a:t>
            </a:r>
            <a:r>
              <a:rPr lang="en-US" sz="2000" dirty="0">
                <a:solidFill>
                  <a:prstClr val="white"/>
                </a:solidFill>
                <a:latin typeface="Calibri"/>
              </a:rPr>
              <a:t>discriminate against you)</a:t>
            </a:r>
            <a:endParaRPr lang="en-US" sz="2000" i="1" dirty="0" smtClean="0">
              <a:solidFill>
                <a:prstClr val="white"/>
              </a:solidFill>
              <a:latin typeface="Calibri"/>
            </a:endParaRPr>
          </a:p>
          <a:p>
            <a:pPr marL="285603" indent="-285603" defTabSz="456964">
              <a:buFontTx/>
              <a:buChar char="-"/>
            </a:pPr>
            <a:r>
              <a:rPr lang="en-US" sz="2000" dirty="0" smtClean="0">
                <a:solidFill>
                  <a:prstClr val="white"/>
                </a:solidFill>
                <a:latin typeface="Calibri"/>
              </a:rPr>
              <a:t>Allow constant availability</a:t>
            </a:r>
          </a:p>
          <a:p>
            <a:pPr marL="285603" indent="-285603" defTabSz="456964">
              <a:buFontTx/>
              <a:buChar char="-"/>
            </a:pPr>
            <a:r>
              <a:rPr lang="en-US" sz="2000" dirty="0" smtClean="0">
                <a:solidFill>
                  <a:prstClr val="white"/>
                </a:solidFill>
                <a:latin typeface="Calibri"/>
              </a:rPr>
              <a:t>Online is prime time</a:t>
            </a:r>
            <a:endParaRPr lang="en-US" sz="2000" dirty="0">
              <a:solidFill>
                <a:prstClr val="white"/>
              </a:solidFill>
              <a:latin typeface="Calibri"/>
            </a:endParaRPr>
          </a:p>
          <a:p>
            <a:pPr defTabSz="456964"/>
            <a:endParaRPr lang="en-US" sz="2000" b="1" dirty="0" smtClean="0">
              <a:solidFill>
                <a:prstClr val="white"/>
              </a:solidFill>
              <a:latin typeface="Calibri"/>
            </a:endParaRPr>
          </a:p>
          <a:p>
            <a:pPr defTabSz="456964"/>
            <a:endParaRPr lang="en-US" sz="2000" b="1" dirty="0" smtClean="0">
              <a:solidFill>
                <a:prstClr val="white"/>
              </a:solidFill>
              <a:latin typeface="Calibri"/>
            </a:endParaRPr>
          </a:p>
          <a:p>
            <a:pPr defTabSz="456964"/>
            <a:r>
              <a:rPr lang="en-US" sz="2200" b="1" dirty="0" smtClean="0">
                <a:solidFill>
                  <a:prstClr val="white"/>
                </a:solidFill>
                <a:latin typeface="Calibri"/>
              </a:rPr>
              <a:t>Choice</a:t>
            </a:r>
          </a:p>
          <a:p>
            <a:pPr marL="285603" indent="-285603" defTabSz="456964">
              <a:buFontTx/>
              <a:buChar char="-"/>
            </a:pPr>
            <a:r>
              <a:rPr lang="en-US" sz="2000" dirty="0" smtClean="0">
                <a:solidFill>
                  <a:prstClr val="white"/>
                </a:solidFill>
                <a:latin typeface="Calibri"/>
              </a:rPr>
              <a:t>Only pay for value </a:t>
            </a:r>
            <a:endParaRPr lang="en-US" sz="2000" dirty="0">
              <a:solidFill>
                <a:prstClr val="white"/>
              </a:solidFill>
              <a:latin typeface="Calibri"/>
            </a:endParaRPr>
          </a:p>
          <a:p>
            <a:pPr marL="285603" indent="-285603" defTabSz="456964">
              <a:buFontTx/>
              <a:buChar char="-"/>
            </a:pPr>
            <a:r>
              <a:rPr lang="en-US" sz="2000" dirty="0" smtClean="0">
                <a:solidFill>
                  <a:prstClr val="white"/>
                </a:solidFill>
                <a:latin typeface="Calibri"/>
              </a:rPr>
              <a:t>Deliver quality for the </a:t>
            </a:r>
            <a:r>
              <a:rPr lang="en-US" sz="2000" dirty="0" err="1" smtClean="0">
                <a:solidFill>
                  <a:prstClr val="white"/>
                </a:solidFill>
                <a:latin typeface="Calibri"/>
              </a:rPr>
              <a:t>disconcerning</a:t>
            </a:r>
            <a:r>
              <a:rPr lang="en-US" sz="2000" dirty="0" smtClean="0">
                <a:solidFill>
                  <a:prstClr val="white"/>
                </a:solidFill>
                <a:latin typeface="Calibri"/>
              </a:rPr>
              <a:t> user</a:t>
            </a:r>
          </a:p>
          <a:p>
            <a:pPr marL="285603" indent="-285603" defTabSz="456964">
              <a:buFontTx/>
              <a:buChar char="-"/>
            </a:pPr>
            <a:r>
              <a:rPr lang="en-US" sz="2000" dirty="0" smtClean="0">
                <a:solidFill>
                  <a:prstClr val="white"/>
                </a:solidFill>
                <a:latin typeface="Calibri"/>
              </a:rPr>
              <a:t>Leverage the technology to deliver the good idea</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69635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30722"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30723"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err="1">
                <a:solidFill>
                  <a:srgbClr val="434343"/>
                </a:solidFill>
                <a:cs typeface="Arial" charset="0"/>
              </a:rPr>
              <a:t>Optimisation</a:t>
            </a:r>
            <a:r>
              <a:rPr lang="en-US" sz="2600" b="1" dirty="0">
                <a:solidFill>
                  <a:srgbClr val="434343"/>
                </a:solidFill>
                <a:cs typeface="Arial" charset="0"/>
              </a:rPr>
              <a:t> </a:t>
            </a:r>
            <a:r>
              <a:rPr lang="en-US" sz="2600" b="1" dirty="0" smtClean="0">
                <a:solidFill>
                  <a:srgbClr val="434343"/>
                </a:solidFill>
                <a:cs typeface="Arial" charset="0"/>
              </a:rPr>
              <a:t>Roulette</a:t>
            </a:r>
            <a:endParaRPr lang="en-US" sz="2600" b="1" dirty="0">
              <a:solidFill>
                <a:srgbClr val="434343"/>
              </a:solidFill>
              <a:cs typeface="Arial" charset="0"/>
            </a:endParaRPr>
          </a:p>
        </p:txBody>
      </p:sp>
      <p:pic>
        <p:nvPicPr>
          <p:cNvPr id="30724" name="Picture 2" descr="redblack_1988750b.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866" y="929926"/>
            <a:ext cx="8854438" cy="554116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7758729"/>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31746"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31747"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a:solidFill>
                  <a:srgbClr val="434343"/>
                </a:solidFill>
                <a:cs typeface="Arial" charset="0"/>
              </a:rPr>
              <a:t>Round 1 – RED OR BLACK?</a:t>
            </a:r>
          </a:p>
        </p:txBody>
      </p:sp>
      <p:pic>
        <p:nvPicPr>
          <p:cNvPr id="2" name="Picture 1" descr="CaliforniaClosetsVersionBlg_A.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92184"/>
            <a:ext cx="7005638" cy="5521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4" descr="CaliforniaClosetsVersionAlg2_B.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87422"/>
            <a:ext cx="6980238" cy="5305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Oval 5"/>
          <p:cNvSpPr>
            <a:spLocks noChangeArrowheads="1"/>
          </p:cNvSpPr>
          <p:nvPr/>
        </p:nvSpPr>
        <p:spPr bwMode="auto">
          <a:xfrm>
            <a:off x="7408865" y="2449522"/>
            <a:ext cx="1196975" cy="1144587"/>
          </a:xfrm>
          <a:prstGeom prst="ellipse">
            <a:avLst/>
          </a:prstGeom>
          <a:solidFill>
            <a:schemeClr val="accent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lIns="91397" tIns="45699" rIns="91397" bIns="45699" anchor="ctr"/>
          <a:lstStyle/>
          <a:p>
            <a:pPr algn="ctr">
              <a:spcBef>
                <a:spcPct val="50000"/>
              </a:spcBef>
            </a:pPr>
            <a:endParaRPr lang="en-US"/>
          </a:p>
        </p:txBody>
      </p:sp>
      <p:sp>
        <p:nvSpPr>
          <p:cNvPr id="9" name="Oval 8"/>
          <p:cNvSpPr/>
          <p:nvPr/>
        </p:nvSpPr>
        <p:spPr bwMode="auto">
          <a:xfrm>
            <a:off x="7426326" y="2462213"/>
            <a:ext cx="1195388" cy="1143000"/>
          </a:xfrm>
          <a:prstGeom prst="ellipse">
            <a:avLst/>
          </a:prstGeom>
          <a:solidFill>
            <a:schemeClr val="tx1">
              <a:lumMod val="50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10" name="Curved Up Ribbon 9"/>
          <p:cNvSpPr>
            <a:spLocks noChangeArrowheads="1"/>
          </p:cNvSpPr>
          <p:nvPr/>
        </p:nvSpPr>
        <p:spPr bwMode="auto">
          <a:xfrm>
            <a:off x="6759584" y="1000476"/>
            <a:ext cx="2100263" cy="944563"/>
          </a:xfrm>
          <a:prstGeom prst="ellipseRibbon2">
            <a:avLst>
              <a:gd name="adj1" fmla="val 25000"/>
              <a:gd name="adj2" fmla="val 50000"/>
              <a:gd name="adj3" fmla="val 12500"/>
            </a:avLst>
          </a:prstGeom>
          <a:solidFill>
            <a:schemeClr val="accent3"/>
          </a:solidFill>
          <a:ln>
            <a:noFill/>
          </a:ln>
        </p:spPr>
        <p:txBody>
          <a:bodyPr wrap="none" lIns="91397" tIns="45699" rIns="91397" bIns="45699" anchor="ctr"/>
          <a:lstStyle/>
          <a:p>
            <a:pPr algn="ctr">
              <a:spcBef>
                <a:spcPct val="50000"/>
              </a:spcBef>
            </a:pPr>
            <a:endParaRPr lang="en-US"/>
          </a:p>
        </p:txBody>
      </p:sp>
      <p:sp>
        <p:nvSpPr>
          <p:cNvPr id="7" name="TextBox 6"/>
          <p:cNvSpPr txBox="1">
            <a:spLocks noChangeArrowheads="1"/>
          </p:cNvSpPr>
          <p:nvPr/>
        </p:nvSpPr>
        <p:spPr bwMode="auto">
          <a:xfrm>
            <a:off x="7388225" y="1165225"/>
            <a:ext cx="10080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r>
              <a:rPr lang="en-US" sz="2000" b="1" dirty="0"/>
              <a:t>+439%</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58631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2"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9" grpId="0" animBg="1"/>
      <p:bldP spid="9" grpId="1" animBg="1"/>
      <p:bldP spid="10" grpId="0" animBg="1"/>
      <p:bldP spid="7" grpId="0"/>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32770"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32771"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a:solidFill>
                  <a:srgbClr val="434343"/>
                </a:solidFill>
                <a:cs typeface="Arial" charset="0"/>
              </a:rPr>
              <a:t>Round 2 – RED OR BLACK?</a:t>
            </a:r>
          </a:p>
        </p:txBody>
      </p:sp>
      <p:sp>
        <p:nvSpPr>
          <p:cNvPr id="6" name="Oval 5"/>
          <p:cNvSpPr>
            <a:spLocks noChangeArrowheads="1"/>
          </p:cNvSpPr>
          <p:nvPr/>
        </p:nvSpPr>
        <p:spPr bwMode="auto">
          <a:xfrm>
            <a:off x="7408865" y="2449522"/>
            <a:ext cx="1196975" cy="1144587"/>
          </a:xfrm>
          <a:prstGeom prst="ellipse">
            <a:avLst/>
          </a:prstGeom>
          <a:solidFill>
            <a:schemeClr val="accent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lIns="91397" tIns="45699" rIns="91397" bIns="45699" anchor="ctr"/>
          <a:lstStyle/>
          <a:p>
            <a:pPr algn="ctr">
              <a:spcBef>
                <a:spcPct val="50000"/>
              </a:spcBef>
            </a:pPr>
            <a:endParaRPr lang="en-US"/>
          </a:p>
        </p:txBody>
      </p:sp>
      <p:sp>
        <p:nvSpPr>
          <p:cNvPr id="9" name="Oval 8"/>
          <p:cNvSpPr/>
          <p:nvPr/>
        </p:nvSpPr>
        <p:spPr bwMode="auto">
          <a:xfrm>
            <a:off x="7426326" y="2451100"/>
            <a:ext cx="1195388" cy="1144588"/>
          </a:xfrm>
          <a:prstGeom prst="ellipse">
            <a:avLst/>
          </a:prstGeom>
          <a:solidFill>
            <a:schemeClr val="tx1">
              <a:lumMod val="50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pic>
        <p:nvPicPr>
          <p:cNvPr id="3" name="Picture 2" descr="TheTelegraph_Alg_1.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5888" y="896938"/>
            <a:ext cx="4816475" cy="5295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descr="TheTelegraph_Blg1_2.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3989" y="931863"/>
            <a:ext cx="5640387" cy="5264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Curved Up Ribbon 10"/>
          <p:cNvSpPr>
            <a:spLocks noChangeArrowheads="1"/>
          </p:cNvSpPr>
          <p:nvPr/>
        </p:nvSpPr>
        <p:spPr bwMode="auto">
          <a:xfrm>
            <a:off x="6759584" y="965201"/>
            <a:ext cx="2100263" cy="944563"/>
          </a:xfrm>
          <a:prstGeom prst="ellipseRibbon2">
            <a:avLst>
              <a:gd name="adj1" fmla="val 25000"/>
              <a:gd name="adj2" fmla="val 50000"/>
              <a:gd name="adj3" fmla="val 12500"/>
            </a:avLst>
          </a:prstGeom>
          <a:solidFill>
            <a:srgbClr val="FF1414"/>
          </a:solidFill>
          <a:ln>
            <a:noFill/>
          </a:ln>
        </p:spPr>
        <p:txBody>
          <a:bodyPr wrap="none" lIns="91397" tIns="45699" rIns="91397" bIns="45699" anchor="ctr"/>
          <a:lstStyle/>
          <a:p>
            <a:pPr algn="ctr">
              <a:spcBef>
                <a:spcPct val="50000"/>
              </a:spcBef>
            </a:pPr>
            <a:r>
              <a:rPr lang="en-US" sz="2400" b="1" dirty="0" smtClean="0">
                <a:latin typeface="Calibri"/>
                <a:cs typeface="Calibri"/>
              </a:rPr>
              <a:t>Winner</a:t>
            </a:r>
            <a:endParaRPr lang="en-US" sz="2400" b="1" dirty="0">
              <a:latin typeface="Calibri"/>
              <a:cs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6752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nodeType="afterGroup">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 presetClass="entr" presetSubtype="0" fill="hold" grpId="2"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9" grpId="0" animBg="1"/>
      <p:bldP spid="9" grpId="1" animBg="1"/>
      <p:bldP spid="11" grpId="0" animBg="1"/>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33794"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33795"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a:solidFill>
                  <a:srgbClr val="434343"/>
                </a:solidFill>
                <a:cs typeface="Arial" charset="0"/>
              </a:rPr>
              <a:t>Round 3 – RED OR BLACK?</a:t>
            </a:r>
          </a:p>
        </p:txBody>
      </p:sp>
      <p:sp>
        <p:nvSpPr>
          <p:cNvPr id="6" name="Oval 5"/>
          <p:cNvSpPr>
            <a:spLocks noChangeArrowheads="1"/>
          </p:cNvSpPr>
          <p:nvPr/>
        </p:nvSpPr>
        <p:spPr bwMode="auto">
          <a:xfrm>
            <a:off x="7408865" y="2449522"/>
            <a:ext cx="1196975" cy="1144587"/>
          </a:xfrm>
          <a:prstGeom prst="ellipse">
            <a:avLst/>
          </a:prstGeom>
          <a:solidFill>
            <a:schemeClr val="accent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lIns="91397" tIns="45699" rIns="91397" bIns="45699" anchor="ctr"/>
          <a:lstStyle/>
          <a:p>
            <a:pPr algn="ctr">
              <a:spcBef>
                <a:spcPct val="50000"/>
              </a:spcBef>
            </a:pPr>
            <a:endParaRPr lang="en-US"/>
          </a:p>
        </p:txBody>
      </p:sp>
      <p:sp>
        <p:nvSpPr>
          <p:cNvPr id="9" name="Oval 8"/>
          <p:cNvSpPr/>
          <p:nvPr/>
        </p:nvSpPr>
        <p:spPr bwMode="auto">
          <a:xfrm>
            <a:off x="7426326" y="2462213"/>
            <a:ext cx="1195388" cy="1143000"/>
          </a:xfrm>
          <a:prstGeom prst="ellipse">
            <a:avLst/>
          </a:prstGeom>
          <a:solidFill>
            <a:schemeClr val="tx1">
              <a:lumMod val="50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pic>
        <p:nvPicPr>
          <p:cNvPr id="3" name="Picture 2" descr="Dell_VersionAlg2_1.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03288"/>
            <a:ext cx="6502400" cy="32956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descr="Dell_VersionBlg4_2.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93765"/>
            <a:ext cx="6643688" cy="3368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Curved Up Ribbon 10"/>
          <p:cNvSpPr>
            <a:spLocks noChangeArrowheads="1"/>
          </p:cNvSpPr>
          <p:nvPr/>
        </p:nvSpPr>
        <p:spPr bwMode="auto">
          <a:xfrm>
            <a:off x="6759584" y="965201"/>
            <a:ext cx="2100263" cy="944563"/>
          </a:xfrm>
          <a:prstGeom prst="ellipseRibbon2">
            <a:avLst>
              <a:gd name="adj1" fmla="val 25000"/>
              <a:gd name="adj2" fmla="val 50000"/>
              <a:gd name="adj3" fmla="val 12500"/>
            </a:avLst>
          </a:prstGeom>
          <a:solidFill>
            <a:srgbClr val="FF1414"/>
          </a:solidFill>
          <a:ln>
            <a:noFill/>
          </a:ln>
        </p:spPr>
        <p:txBody>
          <a:bodyPr wrap="none" lIns="91397" tIns="45699" rIns="91397" bIns="45699" anchor="ctr"/>
          <a:lstStyle/>
          <a:p>
            <a:pPr algn="ctr">
              <a:spcBef>
                <a:spcPct val="50000"/>
              </a:spcBef>
            </a:pPr>
            <a:endParaRPr lang="en-US"/>
          </a:p>
        </p:txBody>
      </p:sp>
      <p:sp>
        <p:nvSpPr>
          <p:cNvPr id="12" name="TextBox 11"/>
          <p:cNvSpPr txBox="1">
            <a:spLocks noChangeArrowheads="1"/>
          </p:cNvSpPr>
          <p:nvPr/>
        </p:nvSpPr>
        <p:spPr bwMode="auto">
          <a:xfrm>
            <a:off x="7388225" y="1165225"/>
            <a:ext cx="10080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r>
              <a:rPr lang="en-US" sz="2000" b="1" dirty="0"/>
              <a:t>+6.3%</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11035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nodeType="afterGroup">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 presetClass="entr" presetSubtype="0" fill="hold" grpId="2"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9" grpId="0" animBg="1"/>
      <p:bldP spid="9" grpId="1" animBg="1"/>
      <p:bldP spid="11" grpId="0" animBg="1"/>
      <p:bldP spid="12" grpId="0"/>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34818"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34819"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a:solidFill>
                  <a:srgbClr val="434343"/>
                </a:solidFill>
                <a:cs typeface="Arial" charset="0"/>
              </a:rPr>
              <a:t>Round 4 – RED OR BLACK?</a:t>
            </a:r>
          </a:p>
        </p:txBody>
      </p:sp>
      <p:sp>
        <p:nvSpPr>
          <p:cNvPr id="6" name="Oval 5"/>
          <p:cNvSpPr>
            <a:spLocks noChangeArrowheads="1"/>
          </p:cNvSpPr>
          <p:nvPr/>
        </p:nvSpPr>
        <p:spPr bwMode="auto">
          <a:xfrm>
            <a:off x="7408865" y="2449522"/>
            <a:ext cx="1196975" cy="1144587"/>
          </a:xfrm>
          <a:prstGeom prst="ellipse">
            <a:avLst/>
          </a:prstGeom>
          <a:solidFill>
            <a:schemeClr val="accent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lIns="91397" tIns="45699" rIns="91397" bIns="45699" anchor="ctr"/>
          <a:lstStyle/>
          <a:p>
            <a:pPr algn="ctr">
              <a:spcBef>
                <a:spcPct val="50000"/>
              </a:spcBef>
            </a:pPr>
            <a:endParaRPr lang="en-US"/>
          </a:p>
        </p:txBody>
      </p:sp>
      <p:sp>
        <p:nvSpPr>
          <p:cNvPr id="9" name="Oval 8"/>
          <p:cNvSpPr/>
          <p:nvPr/>
        </p:nvSpPr>
        <p:spPr bwMode="auto">
          <a:xfrm>
            <a:off x="7426326" y="2439997"/>
            <a:ext cx="1195388" cy="1144587"/>
          </a:xfrm>
          <a:prstGeom prst="ellipse">
            <a:avLst/>
          </a:prstGeom>
          <a:solidFill>
            <a:schemeClr val="tx1">
              <a:lumMod val="50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pic>
        <p:nvPicPr>
          <p:cNvPr id="3" name="Picture 2" descr="BestStunGun_VersionAlg_1.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 y="863600"/>
            <a:ext cx="7097713" cy="3556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descr="BestStunGun_VersionBlg-2.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 y="895359"/>
            <a:ext cx="7097713" cy="35544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Curved Up Ribbon 10"/>
          <p:cNvSpPr>
            <a:spLocks noChangeArrowheads="1"/>
          </p:cNvSpPr>
          <p:nvPr/>
        </p:nvSpPr>
        <p:spPr bwMode="auto">
          <a:xfrm>
            <a:off x="6759584" y="965201"/>
            <a:ext cx="2100263" cy="944563"/>
          </a:xfrm>
          <a:prstGeom prst="ellipseRibbon2">
            <a:avLst>
              <a:gd name="adj1" fmla="val 25000"/>
              <a:gd name="adj2" fmla="val 50000"/>
              <a:gd name="adj3" fmla="val 12500"/>
            </a:avLst>
          </a:prstGeom>
          <a:solidFill>
            <a:srgbClr val="FF1414"/>
          </a:solidFill>
          <a:ln>
            <a:noFill/>
          </a:ln>
        </p:spPr>
        <p:txBody>
          <a:bodyPr wrap="none" lIns="91397" tIns="45699" rIns="91397" bIns="45699" anchor="ctr"/>
          <a:lstStyle/>
          <a:p>
            <a:pPr algn="ctr">
              <a:spcBef>
                <a:spcPct val="50000"/>
              </a:spcBef>
            </a:pPr>
            <a:r>
              <a:rPr lang="en-US" sz="2400" b="1" dirty="0" smtClean="0"/>
              <a:t>Winner</a:t>
            </a:r>
            <a:endParaRPr lang="en-US" sz="2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8193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nodeType="afterGroup">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 presetClass="entr" presetSubtype="0" fill="hold" grpId="2"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9" grpId="0" animBg="1"/>
      <p:bldP spid="9" grpId="1" animBg="1"/>
      <p:bldP spid="11" grpId="0" animBg="1"/>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35842"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35843"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a:solidFill>
                  <a:srgbClr val="434343"/>
                </a:solidFill>
                <a:cs typeface="Arial" charset="0"/>
              </a:rPr>
              <a:t>Round 5 – RED OR BLACK?</a:t>
            </a:r>
          </a:p>
        </p:txBody>
      </p:sp>
      <p:sp>
        <p:nvSpPr>
          <p:cNvPr id="6" name="Oval 5"/>
          <p:cNvSpPr>
            <a:spLocks noChangeArrowheads="1"/>
          </p:cNvSpPr>
          <p:nvPr/>
        </p:nvSpPr>
        <p:spPr bwMode="auto">
          <a:xfrm>
            <a:off x="7408865" y="2449522"/>
            <a:ext cx="1196975" cy="1144587"/>
          </a:xfrm>
          <a:prstGeom prst="ellipse">
            <a:avLst/>
          </a:prstGeom>
          <a:solidFill>
            <a:schemeClr val="accent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lIns="91397" tIns="45699" rIns="91397" bIns="45699" anchor="ctr"/>
          <a:lstStyle/>
          <a:p>
            <a:pPr algn="ctr">
              <a:spcBef>
                <a:spcPct val="50000"/>
              </a:spcBef>
            </a:pPr>
            <a:endParaRPr lang="en-US"/>
          </a:p>
        </p:txBody>
      </p:sp>
      <p:sp>
        <p:nvSpPr>
          <p:cNvPr id="9" name="Oval 8"/>
          <p:cNvSpPr/>
          <p:nvPr/>
        </p:nvSpPr>
        <p:spPr bwMode="auto">
          <a:xfrm>
            <a:off x="7415214" y="2451100"/>
            <a:ext cx="1196975" cy="1144588"/>
          </a:xfrm>
          <a:prstGeom prst="ellipse">
            <a:avLst/>
          </a:prstGeom>
          <a:solidFill>
            <a:schemeClr val="tx1">
              <a:lumMod val="50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pic>
        <p:nvPicPr>
          <p:cNvPr id="3" name="Picture 2" descr="alphasoftwarevalg_1.gif"/>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98525"/>
            <a:ext cx="6362700" cy="54038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descr="alphasoftwarevblg_2.gi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65188"/>
            <a:ext cx="7080250" cy="54117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aphicFrame>
        <p:nvGraphicFramePr>
          <p:cNvPr id="8" name="Table 7"/>
          <p:cNvGraphicFramePr>
            <a:graphicFrameLocks noGrp="1"/>
          </p:cNvGraphicFramePr>
          <p:nvPr/>
        </p:nvGraphicFramePr>
        <p:xfrm>
          <a:off x="4235450" y="3497263"/>
          <a:ext cx="673100" cy="165100"/>
        </p:xfrm>
        <a:graphic>
          <a:graphicData uri="http://schemas.openxmlformats.org/drawingml/2006/table">
            <a:tbl>
              <a:tblPr/>
              <a:tblGrid>
                <a:gridCol w="673100"/>
              </a:tblGrid>
              <a:tr h="165100">
                <a:tc>
                  <a:txBody>
                    <a:bodyPr/>
                    <a:lstStyle/>
                    <a:p>
                      <a:pPr algn="l" fontAlgn="b"/>
                      <a:endParaRPr lang="en-US" sz="1000" b="0" i="0" u="none" strike="noStrike" dirty="0">
                        <a:effectLst/>
                        <a:latin typeface="Arial"/>
                      </a:endParaRPr>
                    </a:p>
                  </a:txBody>
                  <a:tcPr marL="12700" marR="12700" marT="12700" marB="0" anchor="b">
                    <a:lnL>
                      <a:noFill/>
                    </a:lnL>
                    <a:lnR>
                      <a:noFill/>
                    </a:lnR>
                    <a:lnT>
                      <a:noFill/>
                    </a:lnT>
                    <a:lnB>
                      <a:noFill/>
                    </a:lnB>
                  </a:tcPr>
                </a:tc>
              </a:tr>
            </a:tbl>
          </a:graphicData>
        </a:graphic>
      </p:graphicFrame>
      <p:graphicFrame>
        <p:nvGraphicFramePr>
          <p:cNvPr id="10" name="Table 9"/>
          <p:cNvGraphicFramePr>
            <a:graphicFrameLocks noGrp="1"/>
          </p:cNvGraphicFramePr>
          <p:nvPr/>
        </p:nvGraphicFramePr>
        <p:xfrm>
          <a:off x="4235450" y="3497263"/>
          <a:ext cx="673100" cy="165100"/>
        </p:xfrm>
        <a:graphic>
          <a:graphicData uri="http://schemas.openxmlformats.org/drawingml/2006/table">
            <a:tbl>
              <a:tblPr/>
              <a:tblGrid>
                <a:gridCol w="673100"/>
              </a:tblGrid>
              <a:tr h="165100">
                <a:tc>
                  <a:txBody>
                    <a:bodyPr/>
                    <a:lstStyle/>
                    <a:p>
                      <a:pPr algn="l" fontAlgn="b"/>
                      <a:endParaRPr lang="en-US" sz="1000" b="0" i="0" u="none" strike="noStrike" dirty="0">
                        <a:effectLst/>
                        <a:latin typeface="Arial"/>
                      </a:endParaRPr>
                    </a:p>
                  </a:txBody>
                  <a:tcPr marL="12700" marR="12700" marT="12700" marB="0" anchor="b">
                    <a:lnL>
                      <a:noFill/>
                    </a:lnL>
                    <a:lnR>
                      <a:noFill/>
                    </a:lnR>
                    <a:lnT>
                      <a:noFill/>
                    </a:lnT>
                    <a:lnB>
                      <a:noFill/>
                    </a:lnB>
                  </a:tcPr>
                </a:tc>
              </a:tr>
            </a:tbl>
          </a:graphicData>
        </a:graphic>
      </p:graphicFrame>
      <p:sp>
        <p:nvSpPr>
          <p:cNvPr id="13" name="Curved Up Ribbon 12"/>
          <p:cNvSpPr>
            <a:spLocks noChangeArrowheads="1"/>
          </p:cNvSpPr>
          <p:nvPr/>
        </p:nvSpPr>
        <p:spPr bwMode="auto">
          <a:xfrm>
            <a:off x="6759584" y="965201"/>
            <a:ext cx="2100263" cy="944563"/>
          </a:xfrm>
          <a:prstGeom prst="ellipseRibbon2">
            <a:avLst>
              <a:gd name="adj1" fmla="val 25000"/>
              <a:gd name="adj2" fmla="val 50000"/>
              <a:gd name="adj3" fmla="val 12500"/>
            </a:avLst>
          </a:prstGeom>
          <a:solidFill>
            <a:srgbClr val="FF1414"/>
          </a:solidFill>
          <a:ln>
            <a:noFill/>
          </a:ln>
        </p:spPr>
        <p:txBody>
          <a:bodyPr wrap="none" lIns="91397" tIns="45699" rIns="91397" bIns="45699" anchor="ctr"/>
          <a:lstStyle/>
          <a:p>
            <a:pPr algn="ctr">
              <a:spcBef>
                <a:spcPct val="50000"/>
              </a:spcBef>
            </a:pPr>
            <a:endParaRPr lang="en-US"/>
          </a:p>
        </p:txBody>
      </p:sp>
      <p:sp>
        <p:nvSpPr>
          <p:cNvPr id="14" name="TextBox 13"/>
          <p:cNvSpPr txBox="1">
            <a:spLocks noChangeArrowheads="1"/>
          </p:cNvSpPr>
          <p:nvPr/>
        </p:nvSpPr>
        <p:spPr bwMode="auto">
          <a:xfrm>
            <a:off x="7388225" y="1165225"/>
            <a:ext cx="10080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r>
              <a:rPr lang="en-US" sz="2000" b="1" dirty="0"/>
              <a:t>+99%</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9178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nodeType="afterGroup">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nodeType="afterGroup">
                            <p:stCondLst>
                              <p:cond delay="0"/>
                            </p:stCondLst>
                            <p:childTnLst>
                              <p:par>
                                <p:cTn id="33" presetID="1" presetClass="entr" presetSubtype="0" fill="hold" grpId="2"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9" grpId="2" animBg="1"/>
      <p:bldP spid="13" grpId="0" animBg="1"/>
      <p:bldP spid="14" grpId="0"/>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36866"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36867"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a:solidFill>
                  <a:srgbClr val="434343"/>
                </a:solidFill>
                <a:cs typeface="Arial" charset="0"/>
              </a:rPr>
              <a:t>Round 6 – RED OR BLACK?</a:t>
            </a:r>
          </a:p>
        </p:txBody>
      </p:sp>
      <p:sp>
        <p:nvSpPr>
          <p:cNvPr id="6" name="Oval 5"/>
          <p:cNvSpPr>
            <a:spLocks noChangeArrowheads="1"/>
          </p:cNvSpPr>
          <p:nvPr/>
        </p:nvSpPr>
        <p:spPr bwMode="auto">
          <a:xfrm>
            <a:off x="7408865" y="2449522"/>
            <a:ext cx="1196975" cy="1144587"/>
          </a:xfrm>
          <a:prstGeom prst="ellipse">
            <a:avLst/>
          </a:prstGeom>
          <a:solidFill>
            <a:schemeClr val="accent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lIns="91397" tIns="45699" rIns="91397" bIns="45699" anchor="ctr"/>
          <a:lstStyle/>
          <a:p>
            <a:pPr algn="ctr">
              <a:spcBef>
                <a:spcPct val="50000"/>
              </a:spcBef>
            </a:pPr>
            <a:endParaRPr lang="en-US"/>
          </a:p>
        </p:txBody>
      </p:sp>
      <p:sp>
        <p:nvSpPr>
          <p:cNvPr id="9" name="Oval 8"/>
          <p:cNvSpPr/>
          <p:nvPr/>
        </p:nvSpPr>
        <p:spPr bwMode="auto">
          <a:xfrm>
            <a:off x="7415214" y="2451100"/>
            <a:ext cx="1196975" cy="1144588"/>
          </a:xfrm>
          <a:prstGeom prst="ellipse">
            <a:avLst/>
          </a:prstGeom>
          <a:solidFill>
            <a:schemeClr val="tx1">
              <a:lumMod val="50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graphicFrame>
        <p:nvGraphicFramePr>
          <p:cNvPr id="8" name="Table 7"/>
          <p:cNvGraphicFramePr>
            <a:graphicFrameLocks noGrp="1"/>
          </p:cNvGraphicFramePr>
          <p:nvPr/>
        </p:nvGraphicFramePr>
        <p:xfrm>
          <a:off x="4235450" y="3497263"/>
          <a:ext cx="673100" cy="165100"/>
        </p:xfrm>
        <a:graphic>
          <a:graphicData uri="http://schemas.openxmlformats.org/drawingml/2006/table">
            <a:tbl>
              <a:tblPr/>
              <a:tblGrid>
                <a:gridCol w="673100"/>
              </a:tblGrid>
              <a:tr h="165100">
                <a:tc>
                  <a:txBody>
                    <a:bodyPr/>
                    <a:lstStyle/>
                    <a:p>
                      <a:pPr algn="l" fontAlgn="b"/>
                      <a:endParaRPr lang="en-US" sz="1000" b="0" i="0" u="none" strike="noStrike" dirty="0">
                        <a:effectLst/>
                        <a:latin typeface="Arial"/>
                      </a:endParaRPr>
                    </a:p>
                  </a:txBody>
                  <a:tcPr marL="12700" marR="12700" marT="12700" marB="0" anchor="b">
                    <a:lnL>
                      <a:noFill/>
                    </a:lnL>
                    <a:lnR>
                      <a:noFill/>
                    </a:lnR>
                    <a:lnT>
                      <a:noFill/>
                    </a:lnT>
                    <a:lnB>
                      <a:noFill/>
                    </a:lnB>
                  </a:tcPr>
                </a:tc>
              </a:tr>
            </a:tbl>
          </a:graphicData>
        </a:graphic>
      </p:graphicFrame>
      <p:graphicFrame>
        <p:nvGraphicFramePr>
          <p:cNvPr id="10" name="Table 9"/>
          <p:cNvGraphicFramePr>
            <a:graphicFrameLocks noGrp="1"/>
          </p:cNvGraphicFramePr>
          <p:nvPr/>
        </p:nvGraphicFramePr>
        <p:xfrm>
          <a:off x="4235450" y="3497263"/>
          <a:ext cx="673100" cy="165100"/>
        </p:xfrm>
        <a:graphic>
          <a:graphicData uri="http://schemas.openxmlformats.org/drawingml/2006/table">
            <a:tbl>
              <a:tblPr/>
              <a:tblGrid>
                <a:gridCol w="673100"/>
              </a:tblGrid>
              <a:tr h="165100">
                <a:tc>
                  <a:txBody>
                    <a:bodyPr/>
                    <a:lstStyle/>
                    <a:p>
                      <a:pPr algn="l" fontAlgn="b"/>
                      <a:endParaRPr lang="en-US" sz="1000" b="0" i="0" u="none" strike="noStrike" dirty="0">
                        <a:effectLst/>
                        <a:latin typeface="Arial"/>
                      </a:endParaRPr>
                    </a:p>
                  </a:txBody>
                  <a:tcPr marL="12700" marR="12700" marT="12700" marB="0" anchor="b">
                    <a:lnL>
                      <a:noFill/>
                    </a:lnL>
                    <a:lnR>
                      <a:noFill/>
                    </a:lnR>
                    <a:lnT>
                      <a:noFill/>
                    </a:lnT>
                    <a:lnB>
                      <a:noFill/>
                    </a:lnB>
                  </a:tcPr>
                </a:tc>
              </a:tr>
            </a:tbl>
          </a:graphicData>
        </a:graphic>
      </p:graphicFrame>
      <p:pic>
        <p:nvPicPr>
          <p:cNvPr id="2" name="Picture 1" descr="HISCOX_1.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140" y="865191"/>
            <a:ext cx="4702175" cy="55895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4" descr="HISCOX_2.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259" y="881063"/>
            <a:ext cx="4595813" cy="5511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 name="Curved Up Ribbon 12"/>
          <p:cNvSpPr>
            <a:spLocks noChangeArrowheads="1"/>
          </p:cNvSpPr>
          <p:nvPr/>
        </p:nvSpPr>
        <p:spPr bwMode="auto">
          <a:xfrm>
            <a:off x="6759584" y="965201"/>
            <a:ext cx="2100263" cy="944563"/>
          </a:xfrm>
          <a:prstGeom prst="ellipseRibbon2">
            <a:avLst>
              <a:gd name="adj1" fmla="val 25000"/>
              <a:gd name="adj2" fmla="val 50000"/>
              <a:gd name="adj3" fmla="val 12500"/>
            </a:avLst>
          </a:prstGeom>
          <a:solidFill>
            <a:srgbClr val="FF1414"/>
          </a:solidFill>
          <a:ln>
            <a:noFill/>
          </a:ln>
        </p:spPr>
        <p:txBody>
          <a:bodyPr wrap="none" lIns="91397" tIns="45699" rIns="91397" bIns="45699" anchor="ctr"/>
          <a:lstStyle/>
          <a:p>
            <a:pPr algn="ctr">
              <a:spcBef>
                <a:spcPct val="50000"/>
              </a:spcBef>
            </a:pPr>
            <a:endParaRPr lang="en-US"/>
          </a:p>
        </p:txBody>
      </p:sp>
      <p:sp>
        <p:nvSpPr>
          <p:cNvPr id="14" name="TextBox 13"/>
          <p:cNvSpPr txBox="1">
            <a:spLocks noChangeArrowheads="1"/>
          </p:cNvSpPr>
          <p:nvPr/>
        </p:nvSpPr>
        <p:spPr bwMode="auto">
          <a:xfrm>
            <a:off x="7388225" y="1165225"/>
            <a:ext cx="10080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r>
              <a:rPr lang="en-US" sz="2000" b="1" dirty="0"/>
              <a:t>+28%</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24716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nodeType="afterGroup">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par>
                          <p:cTn id="32" fill="hold" nodeType="afterGroup">
                            <p:stCondLst>
                              <p:cond delay="0"/>
                            </p:stCondLst>
                            <p:childTnLst>
                              <p:par>
                                <p:cTn id="33" presetID="1" presetClass="entr" presetSubtype="0" fill="hold" grpId="2"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9" grpId="2" animBg="1"/>
      <p:bldP spid="13" grpId="0" animBg="1"/>
      <p:bldP spid="14"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Bildobjekt 6" descr="Bild05.jpg"/>
          <p:cNvPicPr>
            <a:picLocks noChangeAspect="1"/>
          </p:cNvPicPr>
          <p:nvPr/>
        </p:nvPicPr>
        <p:blipFill>
          <a:blip r:embed="rId3"/>
          <a:stretch>
            <a:fillRect/>
          </a:stretch>
        </p:blipFill>
        <p:spPr>
          <a:xfrm>
            <a:off x="0" y="0"/>
            <a:ext cx="9144000" cy="6858000"/>
          </a:xfrm>
          <a:prstGeom prst="rect">
            <a:avLst/>
          </a:prstGeom>
        </p:spPr>
      </p:pic>
      <p:sp>
        <p:nvSpPr>
          <p:cNvPr id="5" name="textruta 4"/>
          <p:cNvSpPr txBox="1"/>
          <p:nvPr/>
        </p:nvSpPr>
        <p:spPr>
          <a:xfrm>
            <a:off x="1" y="-177800"/>
            <a:ext cx="9080500" cy="1171732"/>
          </a:xfrm>
          <a:prstGeom prst="rect">
            <a:avLst/>
          </a:prstGeom>
          <a:noFill/>
        </p:spPr>
        <p:txBody>
          <a:bodyPr wrap="square" lIns="0" tIns="46800" rIns="0" bIns="46800" rtlCol="0">
            <a:spAutoFit/>
          </a:bodyPr>
          <a:lstStyle/>
          <a:p>
            <a:pPr algn="r"/>
            <a:r>
              <a:rPr lang="en-US" sz="7000" b="1" dirty="0" smtClean="0">
                <a:solidFill>
                  <a:srgbClr val="FFFFFF"/>
                </a:solidFill>
                <a:latin typeface="Akzidenz Grotesk BE Md"/>
                <a:cs typeface="Akzidenz Grotesk BE Md"/>
              </a:rPr>
              <a:t>DECENTRALIZE</a:t>
            </a:r>
            <a:endParaRPr lang="sv-SE" sz="7000" b="1" dirty="0">
              <a:solidFill>
                <a:srgbClr val="FFFFFF"/>
              </a:solidFill>
              <a:latin typeface="Akzidenz Grotesk BE Md"/>
              <a:cs typeface="Akzidenz Grotesk BE Md"/>
            </a:endParaRPr>
          </a:p>
        </p:txBody>
      </p:sp>
      <p:sp>
        <p:nvSpPr>
          <p:cNvPr id="6" name="textruta 5"/>
          <p:cNvSpPr txBox="1"/>
          <p:nvPr/>
        </p:nvSpPr>
        <p:spPr>
          <a:xfrm>
            <a:off x="2" y="859914"/>
            <a:ext cx="9067798" cy="1288431"/>
          </a:xfrm>
          <a:prstGeom prst="rect">
            <a:avLst/>
          </a:prstGeom>
          <a:noFill/>
        </p:spPr>
        <p:txBody>
          <a:bodyPr wrap="square" lIns="0" tIns="46800" rIns="0" bIns="46800" rtlCol="0">
            <a:spAutoFit/>
          </a:bodyPr>
          <a:lstStyle/>
          <a:p>
            <a:pPr algn="r">
              <a:lnSpc>
                <a:spcPts val="4460"/>
              </a:lnSpc>
            </a:pPr>
            <a:r>
              <a:rPr lang="en-US" sz="5300" b="1" dirty="0" smtClean="0">
                <a:solidFill>
                  <a:srgbClr val="FFFFFF"/>
                </a:solidFill>
                <a:latin typeface="Akzidenz Grotesk BE Md"/>
                <a:cs typeface="Akzidenz Grotesk BE Md"/>
              </a:rPr>
              <a:t>SOCIAL </a:t>
            </a:r>
          </a:p>
          <a:p>
            <a:pPr algn="r">
              <a:lnSpc>
                <a:spcPts val="4460"/>
              </a:lnSpc>
            </a:pPr>
            <a:r>
              <a:rPr lang="en-US" sz="5300" b="1" dirty="0" smtClean="0">
                <a:solidFill>
                  <a:srgbClr val="FFFFFF"/>
                </a:solidFill>
                <a:latin typeface="Akzidenz Grotesk BE Md"/>
                <a:cs typeface="Akzidenz Grotesk BE Md"/>
              </a:rPr>
              <a:t>MEDIA</a:t>
            </a:r>
            <a:endParaRPr lang="sv-SE" sz="5300" b="1" dirty="0">
              <a:solidFill>
                <a:srgbClr val="FFFFFF"/>
              </a:solidFill>
              <a:latin typeface="Akzidenz Grotesk BE Md"/>
              <a:cs typeface="Akzidenz Grotesk BE Md"/>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37890"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37891"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a:solidFill>
                  <a:srgbClr val="434343"/>
                </a:solidFill>
                <a:cs typeface="Arial" charset="0"/>
              </a:rPr>
              <a:t>Round 7 – RED OR BLACK?</a:t>
            </a:r>
          </a:p>
        </p:txBody>
      </p:sp>
      <p:sp>
        <p:nvSpPr>
          <p:cNvPr id="6" name="Oval 5"/>
          <p:cNvSpPr>
            <a:spLocks noChangeArrowheads="1"/>
          </p:cNvSpPr>
          <p:nvPr/>
        </p:nvSpPr>
        <p:spPr bwMode="auto">
          <a:xfrm>
            <a:off x="7408865" y="2449522"/>
            <a:ext cx="1196975" cy="1144587"/>
          </a:xfrm>
          <a:prstGeom prst="ellipse">
            <a:avLst/>
          </a:prstGeom>
          <a:solidFill>
            <a:schemeClr val="accent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lIns="91397" tIns="45699" rIns="91397" bIns="45699" anchor="ctr"/>
          <a:lstStyle/>
          <a:p>
            <a:pPr algn="ctr">
              <a:spcBef>
                <a:spcPct val="50000"/>
              </a:spcBef>
            </a:pPr>
            <a:endParaRPr lang="en-US"/>
          </a:p>
        </p:txBody>
      </p:sp>
      <p:sp>
        <p:nvSpPr>
          <p:cNvPr id="9" name="Oval 8"/>
          <p:cNvSpPr/>
          <p:nvPr/>
        </p:nvSpPr>
        <p:spPr bwMode="auto">
          <a:xfrm>
            <a:off x="7415214" y="2451100"/>
            <a:ext cx="1196975" cy="1144588"/>
          </a:xfrm>
          <a:prstGeom prst="ellipse">
            <a:avLst/>
          </a:prstGeom>
          <a:solidFill>
            <a:schemeClr val="tx1">
              <a:lumMod val="50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graphicFrame>
        <p:nvGraphicFramePr>
          <p:cNvPr id="8" name="Table 7"/>
          <p:cNvGraphicFramePr>
            <a:graphicFrameLocks noGrp="1"/>
          </p:cNvGraphicFramePr>
          <p:nvPr/>
        </p:nvGraphicFramePr>
        <p:xfrm>
          <a:off x="4235450" y="3497263"/>
          <a:ext cx="673100" cy="165100"/>
        </p:xfrm>
        <a:graphic>
          <a:graphicData uri="http://schemas.openxmlformats.org/drawingml/2006/table">
            <a:tbl>
              <a:tblPr/>
              <a:tblGrid>
                <a:gridCol w="673100"/>
              </a:tblGrid>
              <a:tr h="165100">
                <a:tc>
                  <a:txBody>
                    <a:bodyPr/>
                    <a:lstStyle/>
                    <a:p>
                      <a:pPr algn="l" fontAlgn="b"/>
                      <a:endParaRPr lang="en-US" sz="1000" b="0" i="0" u="none" strike="noStrike" dirty="0">
                        <a:effectLst/>
                        <a:latin typeface="Arial"/>
                      </a:endParaRPr>
                    </a:p>
                  </a:txBody>
                  <a:tcPr marL="12700" marR="12700" marT="12700" marB="0" anchor="b">
                    <a:lnL>
                      <a:noFill/>
                    </a:lnL>
                    <a:lnR>
                      <a:noFill/>
                    </a:lnR>
                    <a:lnT>
                      <a:noFill/>
                    </a:lnT>
                    <a:lnB>
                      <a:noFill/>
                    </a:lnB>
                  </a:tcPr>
                </a:tc>
              </a:tr>
            </a:tbl>
          </a:graphicData>
        </a:graphic>
      </p:graphicFrame>
      <p:graphicFrame>
        <p:nvGraphicFramePr>
          <p:cNvPr id="10" name="Table 9"/>
          <p:cNvGraphicFramePr>
            <a:graphicFrameLocks noGrp="1"/>
          </p:cNvGraphicFramePr>
          <p:nvPr/>
        </p:nvGraphicFramePr>
        <p:xfrm>
          <a:off x="4235450" y="3497263"/>
          <a:ext cx="673100" cy="165100"/>
        </p:xfrm>
        <a:graphic>
          <a:graphicData uri="http://schemas.openxmlformats.org/drawingml/2006/table">
            <a:tbl>
              <a:tblPr/>
              <a:tblGrid>
                <a:gridCol w="673100"/>
              </a:tblGrid>
              <a:tr h="165100">
                <a:tc>
                  <a:txBody>
                    <a:bodyPr/>
                    <a:lstStyle/>
                    <a:p>
                      <a:pPr algn="l" fontAlgn="b"/>
                      <a:endParaRPr lang="en-US" sz="1000" b="0" i="0" u="none" strike="noStrike" dirty="0">
                        <a:effectLst/>
                        <a:latin typeface="Arial"/>
                      </a:endParaRPr>
                    </a:p>
                  </a:txBody>
                  <a:tcPr marL="12700" marR="12700" marT="12700" marB="0" anchor="b">
                    <a:lnL>
                      <a:noFill/>
                    </a:lnL>
                    <a:lnR>
                      <a:noFill/>
                    </a:lnR>
                    <a:lnT>
                      <a:noFill/>
                    </a:lnT>
                    <a:lnB>
                      <a:noFill/>
                    </a:lnB>
                  </a:tcPr>
                </a:tc>
              </a:tr>
            </a:tbl>
          </a:graphicData>
        </a:graphic>
      </p:graphicFrame>
      <p:pic>
        <p:nvPicPr>
          <p:cNvPr id="3" name="Picture 2" descr="Avisvalg_1.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60426"/>
            <a:ext cx="5759450" cy="5105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descr="Avisvblg_2.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839788"/>
            <a:ext cx="6016625" cy="3390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 name="Curved Up Ribbon 12"/>
          <p:cNvSpPr>
            <a:spLocks noChangeArrowheads="1"/>
          </p:cNvSpPr>
          <p:nvPr/>
        </p:nvSpPr>
        <p:spPr bwMode="auto">
          <a:xfrm>
            <a:off x="6759584" y="965201"/>
            <a:ext cx="2100263" cy="944563"/>
          </a:xfrm>
          <a:prstGeom prst="ellipseRibbon2">
            <a:avLst>
              <a:gd name="adj1" fmla="val 25000"/>
              <a:gd name="adj2" fmla="val 50000"/>
              <a:gd name="adj3" fmla="val 12500"/>
            </a:avLst>
          </a:prstGeom>
          <a:solidFill>
            <a:srgbClr val="FF1414"/>
          </a:solidFill>
          <a:ln>
            <a:noFill/>
          </a:ln>
        </p:spPr>
        <p:txBody>
          <a:bodyPr wrap="none" lIns="91397" tIns="45699" rIns="91397" bIns="45699" anchor="ctr"/>
          <a:lstStyle/>
          <a:p>
            <a:pPr algn="ctr">
              <a:spcBef>
                <a:spcPct val="50000"/>
              </a:spcBef>
            </a:pPr>
            <a:endParaRPr lang="en-US"/>
          </a:p>
        </p:txBody>
      </p:sp>
      <p:sp>
        <p:nvSpPr>
          <p:cNvPr id="14" name="TextBox 13"/>
          <p:cNvSpPr txBox="1">
            <a:spLocks noChangeArrowheads="1"/>
          </p:cNvSpPr>
          <p:nvPr/>
        </p:nvSpPr>
        <p:spPr bwMode="auto">
          <a:xfrm>
            <a:off x="7388225" y="1165225"/>
            <a:ext cx="10080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r>
              <a:rPr lang="en-US" sz="2000" b="1" dirty="0"/>
              <a:t>+74%</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5564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nodeType="afterGroup">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nodeType="afterGroup">
                            <p:stCondLst>
                              <p:cond delay="0"/>
                            </p:stCondLst>
                            <p:childTnLst>
                              <p:par>
                                <p:cTn id="33" presetID="1" presetClass="entr" presetSubtype="0" fill="hold" grpId="2"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9" grpId="2" animBg="1"/>
      <p:bldP spid="13" grpId="0" animBg="1"/>
      <p:bldP spid="14" grpId="0"/>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38914"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38915"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a:solidFill>
                  <a:srgbClr val="434343"/>
                </a:solidFill>
                <a:cs typeface="Arial" charset="0"/>
              </a:rPr>
              <a:t>Round 8 – RED OR BLACK?</a:t>
            </a:r>
          </a:p>
        </p:txBody>
      </p:sp>
      <p:sp>
        <p:nvSpPr>
          <p:cNvPr id="6" name="Oval 5"/>
          <p:cNvSpPr>
            <a:spLocks noChangeArrowheads="1"/>
          </p:cNvSpPr>
          <p:nvPr/>
        </p:nvSpPr>
        <p:spPr bwMode="auto">
          <a:xfrm>
            <a:off x="7408865" y="2449522"/>
            <a:ext cx="1196975" cy="1144587"/>
          </a:xfrm>
          <a:prstGeom prst="ellipse">
            <a:avLst/>
          </a:prstGeom>
          <a:solidFill>
            <a:schemeClr val="accent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lIns="91397" tIns="45699" rIns="91397" bIns="45699" anchor="ctr"/>
          <a:lstStyle/>
          <a:p>
            <a:pPr algn="ctr">
              <a:spcBef>
                <a:spcPct val="50000"/>
              </a:spcBef>
            </a:pPr>
            <a:endParaRPr lang="en-US"/>
          </a:p>
        </p:txBody>
      </p:sp>
      <p:sp>
        <p:nvSpPr>
          <p:cNvPr id="9" name="Oval 8"/>
          <p:cNvSpPr/>
          <p:nvPr/>
        </p:nvSpPr>
        <p:spPr bwMode="auto">
          <a:xfrm>
            <a:off x="7404100" y="2451100"/>
            <a:ext cx="1196975" cy="1144588"/>
          </a:xfrm>
          <a:prstGeom prst="ellipse">
            <a:avLst/>
          </a:prstGeom>
          <a:solidFill>
            <a:schemeClr val="tx1">
              <a:lumMod val="50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pic>
        <p:nvPicPr>
          <p:cNvPr id="3" name="Picture 2" descr="campaignmonitorvalg_1.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871539"/>
            <a:ext cx="4545013" cy="5540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descr="campaignmonitorvblg_2.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90588"/>
            <a:ext cx="4586288" cy="54594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Curved Up Ribbon 10"/>
          <p:cNvSpPr>
            <a:spLocks noChangeArrowheads="1"/>
          </p:cNvSpPr>
          <p:nvPr/>
        </p:nvSpPr>
        <p:spPr bwMode="auto">
          <a:xfrm>
            <a:off x="6759584" y="965201"/>
            <a:ext cx="2100263" cy="944563"/>
          </a:xfrm>
          <a:prstGeom prst="ellipseRibbon2">
            <a:avLst>
              <a:gd name="adj1" fmla="val 25000"/>
              <a:gd name="adj2" fmla="val 50000"/>
              <a:gd name="adj3" fmla="val 12500"/>
            </a:avLst>
          </a:prstGeom>
          <a:solidFill>
            <a:srgbClr val="FF1414"/>
          </a:solidFill>
          <a:ln>
            <a:noFill/>
          </a:ln>
        </p:spPr>
        <p:txBody>
          <a:bodyPr wrap="none" lIns="91397" tIns="45699" rIns="91397" bIns="45699" anchor="ctr"/>
          <a:lstStyle/>
          <a:p>
            <a:pPr algn="ctr">
              <a:spcBef>
                <a:spcPct val="50000"/>
              </a:spcBef>
            </a:pPr>
            <a:endParaRPr lang="en-US"/>
          </a:p>
        </p:txBody>
      </p:sp>
      <p:sp>
        <p:nvSpPr>
          <p:cNvPr id="12" name="TextBox 11"/>
          <p:cNvSpPr txBox="1">
            <a:spLocks noChangeArrowheads="1"/>
          </p:cNvSpPr>
          <p:nvPr/>
        </p:nvSpPr>
        <p:spPr bwMode="auto">
          <a:xfrm>
            <a:off x="7388225" y="1165225"/>
            <a:ext cx="10080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r>
              <a:rPr lang="en-US" sz="2000" b="1" dirty="0"/>
              <a:t>+25%</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03486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nodeType="afterGroup">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 presetClass="entr" presetSubtype="0" fill="hold" grpId="2"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9" grpId="0" animBg="1"/>
      <p:bldP spid="9" grpId="1" animBg="1"/>
      <p:bldP spid="11" grpId="0" animBg="1"/>
      <p:bldP spid="11" grpId="1" animBg="1"/>
      <p:bldP spid="12" grpId="0"/>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39938"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39939"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a:solidFill>
                  <a:srgbClr val="434343"/>
                </a:solidFill>
                <a:cs typeface="Arial" charset="0"/>
              </a:rPr>
              <a:t>Round 9 – RED OR BLACK?</a:t>
            </a:r>
          </a:p>
        </p:txBody>
      </p:sp>
      <p:sp>
        <p:nvSpPr>
          <p:cNvPr id="6" name="Oval 5"/>
          <p:cNvSpPr>
            <a:spLocks noChangeArrowheads="1"/>
          </p:cNvSpPr>
          <p:nvPr/>
        </p:nvSpPr>
        <p:spPr bwMode="auto">
          <a:xfrm>
            <a:off x="7408865" y="2449522"/>
            <a:ext cx="1196975" cy="1144587"/>
          </a:xfrm>
          <a:prstGeom prst="ellipse">
            <a:avLst/>
          </a:prstGeom>
          <a:solidFill>
            <a:schemeClr val="accent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lIns="91397" tIns="45699" rIns="91397" bIns="45699" anchor="ctr"/>
          <a:lstStyle/>
          <a:p>
            <a:pPr algn="ctr">
              <a:spcBef>
                <a:spcPct val="50000"/>
              </a:spcBef>
            </a:pPr>
            <a:endParaRPr lang="en-US"/>
          </a:p>
        </p:txBody>
      </p:sp>
      <p:sp>
        <p:nvSpPr>
          <p:cNvPr id="9" name="Oval 8"/>
          <p:cNvSpPr/>
          <p:nvPr/>
        </p:nvSpPr>
        <p:spPr bwMode="auto">
          <a:xfrm>
            <a:off x="7415214" y="2451100"/>
            <a:ext cx="1196975" cy="1144588"/>
          </a:xfrm>
          <a:prstGeom prst="ellipse">
            <a:avLst/>
          </a:prstGeom>
          <a:solidFill>
            <a:schemeClr val="tx1">
              <a:lumMod val="50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pic>
        <p:nvPicPr>
          <p:cNvPr id="3" name="Picture 2" descr="test3valg_1.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49314"/>
            <a:ext cx="4802188" cy="55641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descr="test3vblg-2.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03288"/>
            <a:ext cx="5226050" cy="54975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Curved Up Ribbon 10"/>
          <p:cNvSpPr>
            <a:spLocks noChangeArrowheads="1"/>
          </p:cNvSpPr>
          <p:nvPr/>
        </p:nvSpPr>
        <p:spPr bwMode="auto">
          <a:xfrm>
            <a:off x="6759584" y="965201"/>
            <a:ext cx="2100263" cy="944563"/>
          </a:xfrm>
          <a:prstGeom prst="ellipseRibbon2">
            <a:avLst>
              <a:gd name="adj1" fmla="val 25000"/>
              <a:gd name="adj2" fmla="val 50000"/>
              <a:gd name="adj3" fmla="val 12500"/>
            </a:avLst>
          </a:prstGeom>
          <a:solidFill>
            <a:srgbClr val="FF1414"/>
          </a:solidFill>
          <a:ln>
            <a:noFill/>
          </a:ln>
        </p:spPr>
        <p:txBody>
          <a:bodyPr wrap="none" lIns="91397" tIns="45699" rIns="91397" bIns="45699" anchor="ctr"/>
          <a:lstStyle/>
          <a:p>
            <a:pPr algn="ctr">
              <a:spcBef>
                <a:spcPct val="50000"/>
              </a:spcBef>
            </a:pPr>
            <a:endParaRPr lang="en-US"/>
          </a:p>
        </p:txBody>
      </p:sp>
      <p:sp>
        <p:nvSpPr>
          <p:cNvPr id="12" name="TextBox 11"/>
          <p:cNvSpPr txBox="1">
            <a:spLocks noChangeArrowheads="1"/>
          </p:cNvSpPr>
          <p:nvPr/>
        </p:nvSpPr>
        <p:spPr bwMode="auto">
          <a:xfrm>
            <a:off x="7388225" y="1165225"/>
            <a:ext cx="10080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r>
              <a:rPr lang="en-US" sz="2000" b="1" dirty="0"/>
              <a:t>+33%</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2369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nodeType="afterGroup">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 presetClass="entr" presetSubtype="0" fill="hold" grpId="2"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9" grpId="0" animBg="1"/>
      <p:bldP spid="9" grpId="1" animBg="1"/>
      <p:bldP spid="11" grpId="0" animBg="1"/>
      <p:bldP spid="11" grpId="1" animBg="1"/>
      <p:bldP spid="12" grpId="0"/>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233364"/>
            <a:ext cx="9144000" cy="636587"/>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sp>
        <p:nvSpPr>
          <p:cNvPr id="40962" name="Title 2"/>
          <p:cNvSpPr txBox="1">
            <a:spLocks/>
          </p:cNvSpPr>
          <p:nvPr/>
        </p:nvSpPr>
        <p:spPr bwMode="auto">
          <a:xfrm>
            <a:off x="282584" y="463550"/>
            <a:ext cx="8505825"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endParaRPr lang="en-US" sz="2600" b="1" dirty="0">
              <a:solidFill>
                <a:srgbClr val="434343"/>
              </a:solidFill>
              <a:cs typeface="Arial" charset="0"/>
            </a:endParaRPr>
          </a:p>
        </p:txBody>
      </p:sp>
      <p:sp>
        <p:nvSpPr>
          <p:cNvPr id="40963" name="Title 2"/>
          <p:cNvSpPr txBox="1">
            <a:spLocks/>
          </p:cNvSpPr>
          <p:nvPr/>
        </p:nvSpPr>
        <p:spPr bwMode="auto">
          <a:xfrm>
            <a:off x="0" y="288925"/>
            <a:ext cx="8218488"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lnSpc>
                <a:spcPct val="90000"/>
              </a:lnSpc>
            </a:pPr>
            <a:r>
              <a:rPr lang="en-US" sz="2600" b="1" dirty="0">
                <a:solidFill>
                  <a:srgbClr val="434343"/>
                </a:solidFill>
                <a:cs typeface="Arial" charset="0"/>
              </a:rPr>
              <a:t>Round 10 – RED OR BLACK?</a:t>
            </a:r>
          </a:p>
        </p:txBody>
      </p:sp>
      <p:sp>
        <p:nvSpPr>
          <p:cNvPr id="6" name="Oval 5"/>
          <p:cNvSpPr>
            <a:spLocks noChangeArrowheads="1"/>
          </p:cNvSpPr>
          <p:nvPr/>
        </p:nvSpPr>
        <p:spPr bwMode="auto">
          <a:xfrm>
            <a:off x="7408865" y="2449522"/>
            <a:ext cx="1196975" cy="1144587"/>
          </a:xfrm>
          <a:prstGeom prst="ellipse">
            <a:avLst/>
          </a:prstGeom>
          <a:solidFill>
            <a:schemeClr val="accent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lIns="91397" tIns="45699" rIns="91397" bIns="45699" anchor="ctr"/>
          <a:lstStyle/>
          <a:p>
            <a:pPr algn="ctr">
              <a:spcBef>
                <a:spcPct val="50000"/>
              </a:spcBef>
            </a:pPr>
            <a:endParaRPr lang="en-US"/>
          </a:p>
        </p:txBody>
      </p:sp>
      <p:sp>
        <p:nvSpPr>
          <p:cNvPr id="9" name="Oval 8"/>
          <p:cNvSpPr/>
          <p:nvPr/>
        </p:nvSpPr>
        <p:spPr bwMode="auto">
          <a:xfrm>
            <a:off x="7415214" y="2462213"/>
            <a:ext cx="1196975" cy="1143000"/>
          </a:xfrm>
          <a:prstGeom prst="ellipse">
            <a:avLst/>
          </a:prstGeom>
          <a:solidFill>
            <a:schemeClr val="tx1">
              <a:lumMod val="50000"/>
            </a:schemeClr>
          </a:solidFill>
          <a:ln w="9525" cap="flat" cmpd="sng" algn="ctr">
            <a:noFill/>
            <a:prstDash val="solid"/>
            <a:round/>
            <a:headEnd type="none" w="med" len="med"/>
            <a:tailEnd type="none" w="med" len="med"/>
          </a:ln>
          <a:effectLst/>
        </p:spPr>
        <p:txBody>
          <a:bodyPr wrap="none" lIns="91397" tIns="45699" rIns="91397" bIns="45699" anchor="ctr"/>
          <a:lstStyle/>
          <a:p>
            <a:pPr algn="ctr">
              <a:spcBef>
                <a:spcPct val="50000"/>
              </a:spcBef>
              <a:defRPr/>
            </a:pPr>
            <a:endParaRPr lang="en-US"/>
          </a:p>
        </p:txBody>
      </p:sp>
      <p:pic>
        <p:nvPicPr>
          <p:cNvPr id="3" name="Picture 2" descr="MoneYou_VersionAlg2_1.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879475"/>
            <a:ext cx="6875463" cy="4914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descr="MoneYou_VersionBlg2-2.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93763"/>
            <a:ext cx="6548438" cy="47704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 name="Curved Up Ribbon 7"/>
          <p:cNvSpPr>
            <a:spLocks noChangeArrowheads="1"/>
          </p:cNvSpPr>
          <p:nvPr/>
        </p:nvSpPr>
        <p:spPr bwMode="auto">
          <a:xfrm>
            <a:off x="6759584" y="965201"/>
            <a:ext cx="2100263" cy="944563"/>
          </a:xfrm>
          <a:prstGeom prst="ellipseRibbon2">
            <a:avLst>
              <a:gd name="adj1" fmla="val 25000"/>
              <a:gd name="adj2" fmla="val 50000"/>
              <a:gd name="adj3" fmla="val 12500"/>
            </a:avLst>
          </a:prstGeom>
          <a:solidFill>
            <a:srgbClr val="FF1414"/>
          </a:solidFill>
          <a:ln>
            <a:noFill/>
          </a:ln>
        </p:spPr>
        <p:txBody>
          <a:bodyPr wrap="none" lIns="91397" tIns="45699" rIns="91397" bIns="45699" anchor="ctr"/>
          <a:lstStyle/>
          <a:p>
            <a:pPr algn="ctr">
              <a:spcBef>
                <a:spcPct val="50000"/>
              </a:spcBef>
            </a:pPr>
            <a:endParaRPr lang="en-US"/>
          </a:p>
        </p:txBody>
      </p:sp>
      <p:sp>
        <p:nvSpPr>
          <p:cNvPr id="11" name="TextBox 10"/>
          <p:cNvSpPr txBox="1">
            <a:spLocks noChangeArrowheads="1"/>
          </p:cNvSpPr>
          <p:nvPr/>
        </p:nvSpPr>
        <p:spPr bwMode="auto">
          <a:xfrm>
            <a:off x="7388225" y="1081088"/>
            <a:ext cx="1092200"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397" tIns="45699" rIns="91397" bIns="45699">
            <a:spAutoFit/>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eaLnBrk="1" hangingPunct="1"/>
            <a:r>
              <a:rPr lang="en-US" sz="2000" b="1" dirty="0">
                <a:solidFill>
                  <a:srgbClr val="000000"/>
                </a:solidFill>
              </a:rPr>
              <a:t>+124%</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66935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par>
                          <p:cTn id="13" fill="hold" nodeType="afterGroup">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 presetClass="entr" presetSubtype="0" fill="hold" grpId="2"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9" grpId="0" animBg="1"/>
      <p:bldP spid="9" grpId="1" animBg="1"/>
      <p:bldP spid="8" grpId="0" animBg="1"/>
      <p:bldP spid="11" grpId="0"/>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1" name="Picture 3" descr="Question Marks (blue).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9801"/>
          <a:stretch>
            <a:fillRect/>
          </a:stretch>
        </p:blipFill>
        <p:spPr bwMode="auto">
          <a:xfrm>
            <a:off x="0" y="417513"/>
            <a:ext cx="9144000" cy="60086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6562" name="Title 1"/>
          <p:cNvSpPr>
            <a:spLocks noGrp="1"/>
          </p:cNvSpPr>
          <p:nvPr>
            <p:ph type="title"/>
          </p:nvPr>
        </p:nvSpPr>
        <p:spPr/>
        <p:txBody>
          <a:bodyPr/>
          <a:lstStyle/>
          <a:p>
            <a:r>
              <a:rPr lang="en-US" dirty="0">
                <a:latin typeface="Calibri"/>
                <a:ea typeface="ＭＳ Ｐゴシック" charset="0"/>
                <a:cs typeface="Calibri"/>
              </a:rPr>
              <a:t>Questions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Rectangle 1"/>
          <p:cNvSpPr>
            <a:spLocks/>
          </p:cNvSpPr>
          <p:nvPr/>
        </p:nvSpPr>
        <p:spPr bwMode="auto">
          <a:xfrm>
            <a:off x="7026638" y="6402605"/>
            <a:ext cx="1671999" cy="11798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wrap="none" lIns="0" tIns="0" rIns="40530" bIns="0">
            <a:spAutoFit/>
          </a:bodyPr>
          <a:lstStyle/>
          <a:p>
            <a:pPr marL="40076" algn="r">
              <a:lnSpc>
                <a:spcPct val="95000"/>
              </a:lnSpc>
            </a:pPr>
            <a:r>
              <a:rPr lang="en-US" sz="800" dirty="0">
                <a:solidFill>
                  <a:srgbClr val="7D7D7D"/>
                </a:solidFill>
                <a:ea typeface="ＭＳ Ｐゴシック" charset="0"/>
                <a:cs typeface="Arial" charset="0"/>
              </a:rPr>
              <a:t>Google Confidential and Proprietary</a:t>
            </a:r>
          </a:p>
        </p:txBody>
      </p:sp>
      <p:sp>
        <p:nvSpPr>
          <p:cNvPr id="88066" name="Rectangle 2"/>
          <p:cNvSpPr>
            <a:spLocks/>
          </p:cNvSpPr>
          <p:nvPr/>
        </p:nvSpPr>
        <p:spPr bwMode="auto">
          <a:xfrm>
            <a:off x="6527602" y="6375812"/>
            <a:ext cx="1535906" cy="250031"/>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round/>
                <a:headEnd type="none" w="med" len="med"/>
                <a:tailEnd type="none" w="med" len="med"/>
              </a14:hiddenLine>
            </a:ext>
          </a:extLst>
        </p:spPr>
        <p:txBody>
          <a:bodyPr lIns="0" tIns="0" rIns="0" bIns="0"/>
          <a:lstStyle/>
          <a:p>
            <a:endParaRPr lang="en-US"/>
          </a:p>
        </p:txBody>
      </p:sp>
      <p:sp>
        <p:nvSpPr>
          <p:cNvPr id="88067" name="Rectangle 3"/>
          <p:cNvSpPr>
            <a:spLocks/>
          </p:cNvSpPr>
          <p:nvPr/>
        </p:nvSpPr>
        <p:spPr bwMode="auto">
          <a:xfrm>
            <a:off x="8688610" y="6402609"/>
            <a:ext cx="473273" cy="17859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rgbClr val="000000"/>
                </a:solidFill>
                <a:miter lim="800000"/>
                <a:headEnd type="none" w="med" len="med"/>
                <a:tailEnd type="none" w="med" len="med"/>
              </a14:hiddenLine>
            </a:ext>
          </a:extLst>
        </p:spPr>
        <p:txBody>
          <a:bodyPr lIns="0" tIns="0" rIns="40530" bIns="0"/>
          <a:lstStyle/>
          <a:p>
            <a:pPr marL="40076">
              <a:lnSpc>
                <a:spcPct val="95000"/>
              </a:lnSpc>
            </a:pPr>
            <a:r>
              <a:rPr lang="en-US" sz="800" dirty="0">
                <a:solidFill>
                  <a:srgbClr val="7D7D7D"/>
                </a:solidFill>
                <a:ea typeface="ＭＳ Ｐゴシック" charset="0"/>
                <a:cs typeface="Arial" charset="0"/>
              </a:rPr>
              <a:t>29</a:t>
            </a:r>
          </a:p>
        </p:txBody>
      </p:sp>
      <p:sp>
        <p:nvSpPr>
          <p:cNvPr id="2" name="TextBox 1"/>
          <p:cNvSpPr txBox="1"/>
          <p:nvPr/>
        </p:nvSpPr>
        <p:spPr>
          <a:xfrm>
            <a:off x="-541692" y="2821432"/>
            <a:ext cx="9837585" cy="779060"/>
          </a:xfrm>
          <a:prstGeom prst="rect">
            <a:avLst/>
          </a:prstGeom>
          <a:noFill/>
        </p:spPr>
        <p:txBody>
          <a:bodyPr wrap="square" lIns="64261" tIns="32130" rIns="64261" bIns="32130" rtlCol="0">
            <a:spAutoFit/>
          </a:bodyPr>
          <a:lstStyle/>
          <a:p>
            <a:pPr algn="ctr"/>
            <a:r>
              <a:rPr lang="en-US" sz="4600" dirty="0" smtClean="0">
                <a:solidFill>
                  <a:schemeClr val="bg1">
                    <a:lumMod val="50000"/>
                  </a:schemeClr>
                </a:solidFill>
                <a:latin typeface="Calibri"/>
                <a:cs typeface="Calibri"/>
              </a:rPr>
              <a:t>The web is what you make of it</a:t>
            </a:r>
            <a:endParaRPr lang="en-US" sz="4600" dirty="0">
              <a:solidFill>
                <a:schemeClr val="bg1">
                  <a:lumMod val="50000"/>
                </a:schemeClr>
              </a:solidFill>
              <a:latin typeface="Calibri"/>
              <a:cs typeface="Calibri"/>
            </a:endParaRP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1472830" y="6089650"/>
            <a:ext cx="6400800" cy="457200"/>
          </a:xfrm>
        </p:spPr>
        <p:txBody>
          <a:bodyPr/>
          <a:lstStyle/>
          <a:p>
            <a:r>
              <a:rPr lang="en-GB" dirty="0" smtClean="0">
                <a:solidFill>
                  <a:srgbClr val="898989"/>
                </a:solidFill>
                <a:ea typeface="ＭＳ Ｐゴシック" pitchFamily="-111" charset="-128"/>
                <a:cs typeface="ＭＳ Ｐゴシック" pitchFamily="-111" charset="-128"/>
              </a:rPr>
              <a:t>May 2012</a:t>
            </a:r>
          </a:p>
        </p:txBody>
      </p:sp>
      <p:pic>
        <p:nvPicPr>
          <p:cNvPr id="6" name="Billede 5" descr="profil3.psd"/>
          <p:cNvPicPr>
            <a:picLocks noChangeAspect="1"/>
          </p:cNvPicPr>
          <p:nvPr/>
        </p:nvPicPr>
        <p:blipFill>
          <a:blip r:embed="rId2"/>
          <a:srcRect r="7584"/>
          <a:stretch>
            <a:fillRect/>
          </a:stretch>
        </p:blipFill>
        <p:spPr>
          <a:xfrm>
            <a:off x="2571891" y="666750"/>
            <a:ext cx="3609820" cy="4893874"/>
          </a:xfrm>
          <a:prstGeom prst="rect">
            <a:avLst/>
          </a:prstGeom>
        </p:spPr>
      </p:pic>
      <p:pic>
        <p:nvPicPr>
          <p:cNvPr id="5" name="Billede 4"/>
          <p:cNvPicPr>
            <a:picLocks noChangeAspect="1"/>
          </p:cNvPicPr>
          <p:nvPr/>
        </p:nvPicPr>
        <p:blipFill>
          <a:blip r:embed="rId3"/>
          <a:stretch>
            <a:fillRect/>
          </a:stretch>
        </p:blipFill>
        <p:spPr>
          <a:xfrm>
            <a:off x="2472621" y="1927030"/>
            <a:ext cx="4116207" cy="354369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69295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kstfelt 3"/>
          <p:cNvSpPr txBox="1"/>
          <p:nvPr/>
        </p:nvSpPr>
        <p:spPr>
          <a:xfrm>
            <a:off x="1891974" y="855225"/>
            <a:ext cx="4665141" cy="2769989"/>
          </a:xfrm>
          <a:prstGeom prst="rect">
            <a:avLst/>
          </a:prstGeom>
          <a:noFill/>
        </p:spPr>
        <p:txBody>
          <a:bodyPr wrap="square" rtlCol="0">
            <a:spAutoFit/>
          </a:bodyPr>
          <a:lstStyle/>
          <a:p>
            <a:pPr algn="ctr"/>
            <a:r>
              <a:rPr lang="en-GB" sz="4400" dirty="0" smtClean="0"/>
              <a:t>Discussion</a:t>
            </a:r>
          </a:p>
          <a:p>
            <a:pPr algn="ctr"/>
            <a:r>
              <a:rPr lang="en-GB" sz="4000" dirty="0" smtClean="0"/>
              <a:t>Questions</a:t>
            </a:r>
          </a:p>
          <a:p>
            <a:pPr algn="ctr"/>
            <a:r>
              <a:rPr lang="en-GB" sz="3600" dirty="0" smtClean="0"/>
              <a:t>Feedback</a:t>
            </a:r>
          </a:p>
          <a:p>
            <a:pPr algn="ctr"/>
            <a:r>
              <a:rPr lang="en-GB" sz="3600" dirty="0" smtClean="0"/>
              <a:t>Input</a:t>
            </a:r>
          </a:p>
          <a:p>
            <a:endParaRPr lang="da-DK" dirty="0"/>
          </a:p>
        </p:txBody>
      </p:sp>
      <p:sp>
        <p:nvSpPr>
          <p:cNvPr id="5" name="Tekstfelt 4"/>
          <p:cNvSpPr txBox="1"/>
          <p:nvPr/>
        </p:nvSpPr>
        <p:spPr>
          <a:xfrm>
            <a:off x="1854974" y="3521469"/>
            <a:ext cx="4665141" cy="2400657"/>
          </a:xfrm>
          <a:prstGeom prst="rect">
            <a:avLst/>
          </a:prstGeom>
          <a:noFill/>
        </p:spPr>
        <p:txBody>
          <a:bodyPr wrap="square" rtlCol="0">
            <a:spAutoFit/>
          </a:bodyPr>
          <a:lstStyle/>
          <a:p>
            <a:pPr algn="ctr"/>
            <a:r>
              <a:rPr lang="en-GB" sz="4400" dirty="0" smtClean="0"/>
              <a:t>#MNDAY</a:t>
            </a:r>
          </a:p>
          <a:p>
            <a:pPr algn="ctr"/>
            <a:endParaRPr lang="en-GB" sz="4400" dirty="0"/>
          </a:p>
          <a:p>
            <a:pPr algn="ctr"/>
            <a:r>
              <a:rPr lang="en-GB" sz="4400" dirty="0" smtClean="0"/>
              <a:t>@</a:t>
            </a:r>
            <a:r>
              <a:rPr lang="en-GB" sz="4400" dirty="0" err="1" smtClean="0"/>
              <a:t>klit_nielsen</a:t>
            </a:r>
            <a:endParaRPr lang="en-GB" sz="3200" dirty="0" smtClean="0"/>
          </a:p>
          <a:p>
            <a:endParaRPr lang="da-DK" dirty="0"/>
          </a:p>
        </p:txBody>
      </p:sp>
      <p:pic>
        <p:nvPicPr>
          <p:cNvPr id="6" name="Billede 5" descr="Screen Shot 2012-04-18 at 12.47.49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209901">
            <a:off x="6151617" y="4780104"/>
            <a:ext cx="2565400" cy="5842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60002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Billede 4" descr="Billede 16.png"/>
          <p:cNvPicPr>
            <a:picLocks noChangeAspect="1"/>
          </p:cNvPicPr>
          <p:nvPr/>
        </p:nvPicPr>
        <p:blipFill>
          <a:blip r:embed="rId2"/>
          <a:stretch>
            <a:fillRect/>
          </a:stretch>
        </p:blipFill>
        <p:spPr>
          <a:xfrm>
            <a:off x="2225094" y="1253029"/>
            <a:ext cx="4544588" cy="1305161"/>
          </a:xfrm>
          <a:prstGeom prst="rect">
            <a:avLst/>
          </a:prstGeom>
        </p:spPr>
      </p:pic>
      <p:grpSp>
        <p:nvGrpSpPr>
          <p:cNvPr id="2" name="Grupper 9"/>
          <p:cNvGrpSpPr>
            <a:grpSpLocks/>
          </p:cNvGrpSpPr>
          <p:nvPr/>
        </p:nvGrpSpPr>
        <p:grpSpPr bwMode="auto">
          <a:xfrm>
            <a:off x="1916134" y="3042443"/>
            <a:ext cx="5340907" cy="2206625"/>
            <a:chOff x="4284663" y="4508500"/>
            <a:chExt cx="4679950" cy="2206625"/>
          </a:xfrm>
        </p:grpSpPr>
        <p:pic>
          <p:nvPicPr>
            <p:cNvPr id="7" name="Picture 3" descr="background7.png"/>
            <p:cNvPicPr>
              <a:picLocks noChangeAspect="1"/>
            </p:cNvPicPr>
            <p:nvPr/>
          </p:nvPicPr>
          <p:blipFill>
            <a:blip r:embed="rId3"/>
            <a:srcRect/>
            <a:stretch>
              <a:fillRect/>
            </a:stretch>
          </p:blipFill>
          <p:spPr bwMode="auto">
            <a:xfrm>
              <a:off x="4284663" y="4508500"/>
              <a:ext cx="4679950" cy="22066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8" name="Rektangel 9"/>
            <p:cNvSpPr>
              <a:spLocks noChangeArrowheads="1"/>
            </p:cNvSpPr>
            <p:nvPr/>
          </p:nvSpPr>
          <p:spPr bwMode="auto">
            <a:xfrm>
              <a:off x="4562199" y="5038287"/>
              <a:ext cx="4128481" cy="954107"/>
            </a:xfrm>
            <a:prstGeom prst="rect">
              <a:avLst/>
            </a:prstGeom>
            <a:noFill/>
            <a:ln w="9525">
              <a:noFill/>
              <a:miter lim="800000"/>
              <a:headEnd/>
              <a:tailEnd/>
            </a:ln>
          </p:spPr>
          <p:txBody>
            <a:bodyPr wrap="square">
              <a:prstTxWarp prst="textNoShape">
                <a:avLst/>
              </a:prstTxWarp>
              <a:spAutoFit/>
            </a:bodyPr>
            <a:lstStyle/>
            <a:p>
              <a:pPr algn="ctr"/>
              <a:r>
                <a:rPr lang="en-GB" sz="2800" dirty="0" smtClean="0"/>
                <a:t>Business Intelligence and content in social media </a:t>
              </a:r>
              <a:endParaRPr lang="da-DK" sz="2800" dirty="0"/>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25394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Billede 10"/>
          <p:cNvPicPr>
            <a:picLocks noChangeAspect="1"/>
          </p:cNvPicPr>
          <p:nvPr/>
        </p:nvPicPr>
        <p:blipFill>
          <a:blip r:embed="rId3"/>
          <a:stretch>
            <a:fillRect/>
          </a:stretch>
        </p:blipFill>
        <p:spPr>
          <a:xfrm>
            <a:off x="5245173" y="2605584"/>
            <a:ext cx="3645230" cy="3067201"/>
          </a:xfrm>
          <a:prstGeom prst="rect">
            <a:avLst/>
          </a:prstGeom>
        </p:spPr>
      </p:pic>
      <p:pic>
        <p:nvPicPr>
          <p:cNvPr id="8" name="Billede 7" descr="Screen Shot 2012-03-18 at 11.04.28 AM.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7931" y="2805477"/>
            <a:ext cx="3529770" cy="939666"/>
          </a:xfrm>
          <a:prstGeom prst="rect">
            <a:avLst/>
          </a:prstGeom>
        </p:spPr>
      </p:pic>
      <p:sp>
        <p:nvSpPr>
          <p:cNvPr id="15" name="Kantet venstreparentes 20"/>
          <p:cNvSpPr>
            <a:spLocks/>
          </p:cNvSpPr>
          <p:nvPr/>
        </p:nvSpPr>
        <p:spPr bwMode="auto">
          <a:xfrm rot="5400000">
            <a:off x="4407739" y="-504815"/>
            <a:ext cx="278753" cy="5816571"/>
          </a:xfrm>
          <a:prstGeom prst="leftBracket">
            <a:avLst>
              <a:gd name="adj" fmla="val 8319"/>
            </a:avLst>
          </a:prstGeom>
          <a:noFill/>
          <a:ln w="9525">
            <a:solidFill>
              <a:srgbClr val="7F7F7F"/>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lstStyle/>
          <a:p>
            <a:endParaRPr lang="da-DK"/>
          </a:p>
        </p:txBody>
      </p:sp>
      <p:pic>
        <p:nvPicPr>
          <p:cNvPr id="9" name="Billede 8" descr="profil3.psd"/>
          <p:cNvPicPr>
            <a:picLocks noChangeAspect="1"/>
          </p:cNvPicPr>
          <p:nvPr/>
        </p:nvPicPr>
        <p:blipFill rotWithShape="1">
          <a:blip r:embed="rId5"/>
          <a:srcRect r="7584" b="75979"/>
          <a:stretch/>
        </p:blipFill>
        <p:spPr>
          <a:xfrm>
            <a:off x="2571891" y="848188"/>
            <a:ext cx="3609820" cy="117554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38476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thinkcellActiveDocDoNotDelete"/>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HINKCELLSHAPEDONOTDELETE" val="pcWiUwku6RkWK7wvZmoQuTA"/>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Default - Title &amp; Content copy 2">
  <a:themeElements>
    <a:clrScheme name="Default - Title &amp; Content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mp; Content copy 2">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lnDef>
  </a:objectDefaults>
  <a:extraClrSchemeLst>
    <a:extraClrScheme>
      <a:clrScheme name="Default - Title &amp; Content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sales_template_July_2010 copy 1">
  <a:themeElements>
    <a:clrScheme name="">
      <a:dk1>
        <a:srgbClr val="3C3C3C"/>
      </a:dk1>
      <a:lt1>
        <a:srgbClr val="FFFFFF"/>
      </a:lt1>
      <a:dk2>
        <a:srgbClr val="000000"/>
      </a:dk2>
      <a:lt2>
        <a:srgbClr val="808080"/>
      </a:lt2>
      <a:accent1>
        <a:srgbClr val="3369E8"/>
      </a:accent1>
      <a:accent2>
        <a:srgbClr val="333399"/>
      </a:accent2>
      <a:accent3>
        <a:srgbClr val="FFFFFF"/>
      </a:accent3>
      <a:accent4>
        <a:srgbClr val="323232"/>
      </a:accent4>
      <a:accent5>
        <a:srgbClr val="ADB9F2"/>
      </a:accent5>
      <a:accent6>
        <a:srgbClr val="2D2D8A"/>
      </a:accent6>
      <a:hlink>
        <a:srgbClr val="009999"/>
      </a:hlink>
      <a:folHlink>
        <a:srgbClr val="99CC00"/>
      </a:folHlink>
    </a:clrScheme>
    <a:fontScheme name="sales_template_July_2010 copy 1">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lnDef>
  </a:objectDefaults>
  <a:extraClrSchemeLst>
    <a:extraClrScheme>
      <a:clrScheme name="sales_template_July_2010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owerPoint_FrontPage">
  <a:themeElements>
    <a:clrScheme name="Brugerdefineret 1">
      <a:dk1>
        <a:sysClr val="windowText" lastClr="000000"/>
      </a:dk1>
      <a:lt1>
        <a:sysClr val="window" lastClr="FFFFFF"/>
      </a:lt1>
      <a:dk2>
        <a:srgbClr val="69676D"/>
      </a:dk2>
      <a:lt2>
        <a:srgbClr val="C9C2D1"/>
      </a:lt2>
      <a:accent1>
        <a:srgbClr val="FF0912"/>
      </a:accent1>
      <a:accent2>
        <a:srgbClr val="9CB084"/>
      </a:accent2>
      <a:accent3>
        <a:srgbClr val="6BB1C9"/>
      </a:accent3>
      <a:accent4>
        <a:srgbClr val="CDCDCD"/>
      </a:accent4>
      <a:accent5>
        <a:srgbClr val="CDCDCD"/>
      </a:accent5>
      <a:accent6>
        <a:srgbClr val="BFBFBF"/>
      </a:accent6>
      <a:hlink>
        <a:srgbClr val="4F4F4F"/>
      </a:hlink>
      <a:folHlink>
        <a:srgbClr val="FF061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indjump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sales_template_July_2010">
  <a:themeElements>
    <a:clrScheme name="sales_template_July_2010">
      <a:dk1>
        <a:srgbClr val="3C3C3C"/>
      </a:dk1>
      <a:lt1>
        <a:srgbClr val="FFFFFF"/>
      </a:lt1>
      <a:dk2>
        <a:srgbClr val="AAAAAA"/>
      </a:dk2>
      <a:lt2>
        <a:srgbClr val="7D7D7D"/>
      </a:lt2>
      <a:accent1>
        <a:srgbClr val="3369E8"/>
      </a:accent1>
      <a:accent2>
        <a:srgbClr val="EEB211"/>
      </a:accent2>
      <a:accent3>
        <a:srgbClr val="009925"/>
      </a:accent3>
      <a:accent4>
        <a:srgbClr val="D50F25"/>
      </a:accent4>
      <a:accent5>
        <a:srgbClr val="389CED"/>
      </a:accent5>
      <a:accent6>
        <a:srgbClr val="98E036"/>
      </a:accent6>
      <a:hlink>
        <a:srgbClr val="3369E8"/>
      </a:hlink>
      <a:folHlink>
        <a:srgbClr val="3369E8"/>
      </a:folHlink>
    </a:clrScheme>
    <a:fontScheme name="sales-template-Jan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err="1" smtClean="0"/>
        </a:defPPr>
      </a:lstStyle>
    </a:txDef>
  </a:objectDefaults>
  <a:extraClrSchemeLst>
    <a:extraClrScheme>
      <a:clrScheme name="sales-template-Jan07 1">
        <a:dk1>
          <a:srgbClr val="3C3C3C"/>
        </a:dk1>
        <a:lt1>
          <a:srgbClr val="FFFFFF"/>
        </a:lt1>
        <a:dk2>
          <a:srgbClr val="AAAAAA"/>
        </a:dk2>
        <a:lt2>
          <a:srgbClr val="7D7D7D"/>
        </a:lt2>
        <a:accent1>
          <a:srgbClr val="0066CC"/>
        </a:accent1>
        <a:accent2>
          <a:srgbClr val="FFCC00"/>
        </a:accent2>
        <a:accent3>
          <a:srgbClr val="FFFFFF"/>
        </a:accent3>
        <a:accent4>
          <a:srgbClr val="323232"/>
        </a:accent4>
        <a:accent5>
          <a:srgbClr val="AAB8E2"/>
        </a:accent5>
        <a:accent6>
          <a:srgbClr val="E7B900"/>
        </a:accent6>
        <a:hlink>
          <a:srgbClr val="009900"/>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ales_template_July_2010">
  <a:themeElements>
    <a:clrScheme name="">
      <a:dk1>
        <a:srgbClr val="3C3C3C"/>
      </a:dk1>
      <a:lt1>
        <a:srgbClr val="FFFFFF"/>
      </a:lt1>
      <a:dk2>
        <a:srgbClr val="000000"/>
      </a:dk2>
      <a:lt2>
        <a:srgbClr val="808080"/>
      </a:lt2>
      <a:accent1>
        <a:srgbClr val="3369E8"/>
      </a:accent1>
      <a:accent2>
        <a:srgbClr val="333399"/>
      </a:accent2>
      <a:accent3>
        <a:srgbClr val="FFFFFF"/>
      </a:accent3>
      <a:accent4>
        <a:srgbClr val="323232"/>
      </a:accent4>
      <a:accent5>
        <a:srgbClr val="ADB9F2"/>
      </a:accent5>
      <a:accent6>
        <a:srgbClr val="2D2D8A"/>
      </a:accent6>
      <a:hlink>
        <a:srgbClr val="009999"/>
      </a:hlink>
      <a:folHlink>
        <a:srgbClr val="99CC00"/>
      </a:folHlink>
    </a:clrScheme>
    <a:fontScheme name="1_sales_template_July_2010">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lnDef>
  </a:objectDefaults>
  <a:extraClrSchemeLst>
    <a:extraClrScheme>
      <a:clrScheme name="1_sales_template_July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ales_template_July_2010">
  <a:themeElements>
    <a:clrScheme name="">
      <a:dk1>
        <a:srgbClr val="3C3C3C"/>
      </a:dk1>
      <a:lt1>
        <a:srgbClr val="FFFFFF"/>
      </a:lt1>
      <a:dk2>
        <a:srgbClr val="000000"/>
      </a:dk2>
      <a:lt2>
        <a:srgbClr val="000000"/>
      </a:lt2>
      <a:accent1>
        <a:srgbClr val="3369E8"/>
      </a:accent1>
      <a:accent2>
        <a:srgbClr val="333399"/>
      </a:accent2>
      <a:accent3>
        <a:srgbClr val="FFFFFF"/>
      </a:accent3>
      <a:accent4>
        <a:srgbClr val="323232"/>
      </a:accent4>
      <a:accent5>
        <a:srgbClr val="ADB9F2"/>
      </a:accent5>
      <a:accent6>
        <a:srgbClr val="2D2D8A"/>
      </a:accent6>
      <a:hlink>
        <a:srgbClr val="009999"/>
      </a:hlink>
      <a:folHlink>
        <a:srgbClr val="99CC00"/>
      </a:folHlink>
    </a:clrScheme>
    <a:fontScheme name="sales_template_July_2010">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lnDef>
  </a:objectDefaults>
  <a:extraClrSchemeLst>
    <a:extraClrScheme>
      <a:clrScheme name="sales_template_July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ales_template_July_2010">
  <a:themeElements>
    <a:clrScheme name="">
      <a:dk1>
        <a:srgbClr val="3C3C3C"/>
      </a:dk1>
      <a:lt1>
        <a:srgbClr val="FFFFFF"/>
      </a:lt1>
      <a:dk2>
        <a:srgbClr val="000000"/>
      </a:dk2>
      <a:lt2>
        <a:srgbClr val="808080"/>
      </a:lt2>
      <a:accent1>
        <a:srgbClr val="3369E8"/>
      </a:accent1>
      <a:accent2>
        <a:srgbClr val="333399"/>
      </a:accent2>
      <a:accent3>
        <a:srgbClr val="FFFFFF"/>
      </a:accent3>
      <a:accent4>
        <a:srgbClr val="323232"/>
      </a:accent4>
      <a:accent5>
        <a:srgbClr val="ADB9F2"/>
      </a:accent5>
      <a:accent6>
        <a:srgbClr val="2D2D8A"/>
      </a:accent6>
      <a:hlink>
        <a:srgbClr val="009999"/>
      </a:hlink>
      <a:folHlink>
        <a:srgbClr val="99CC00"/>
      </a:folHlink>
    </a:clrScheme>
    <a:fontScheme name="sales_template_July_2010">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lnDef>
  </a:objectDefaults>
  <a:extraClrSchemeLst>
    <a:extraClrScheme>
      <a:clrScheme name="sales_template_July_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 Title &amp; Content copy 1">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Default - Title &amp; Content copy 1">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lnDef>
  </a:objectDefaults>
  <a:extraClrSchemeLst>
    <a:extraClrScheme>
      <a:clrScheme name="Default - Title &amp; Content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sales_template_July_2010 copy">
  <a:themeElements>
    <a:clrScheme name="">
      <a:dk1>
        <a:srgbClr val="3C3C3C"/>
      </a:dk1>
      <a:lt1>
        <a:srgbClr val="FFFFFF"/>
      </a:lt1>
      <a:dk2>
        <a:srgbClr val="000000"/>
      </a:dk2>
      <a:lt2>
        <a:srgbClr val="808080"/>
      </a:lt2>
      <a:accent1>
        <a:srgbClr val="3369E8"/>
      </a:accent1>
      <a:accent2>
        <a:srgbClr val="333399"/>
      </a:accent2>
      <a:accent3>
        <a:srgbClr val="FFFFFF"/>
      </a:accent3>
      <a:accent4>
        <a:srgbClr val="323232"/>
      </a:accent4>
      <a:accent5>
        <a:srgbClr val="ADB9F2"/>
      </a:accent5>
      <a:accent6>
        <a:srgbClr val="2D2D8A"/>
      </a:accent6>
      <a:hlink>
        <a:srgbClr val="009999"/>
      </a:hlink>
      <a:folHlink>
        <a:srgbClr val="99CC00"/>
      </a:folHlink>
    </a:clrScheme>
    <a:fontScheme name="6_sales_template_July_2010 copy">
      <a:majorFont>
        <a:latin typeface="Arial Bold"/>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3369E8"/>
        </a:solidFill>
        <a:ln w="9525" cap="flat" cmpd="sng" algn="ctr">
          <a:solidFill>
            <a:srgbClr val="3C3C3C"/>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3C3C3C"/>
            </a:solidFill>
            <a:effectLst/>
            <a:latin typeface="Arial" charset="0"/>
            <a:ea typeface="ヒラギノ角ゴ ProN W3" charset="0"/>
            <a:cs typeface="ヒラギノ角ゴ ProN W3" charset="0"/>
            <a:sym typeface="Arial" charset="0"/>
          </a:defRPr>
        </a:defPPr>
      </a:lstStyle>
    </a:lnDef>
  </a:objectDefaults>
  <a:extraClrSchemeLst>
    <a:extraClrScheme>
      <a:clrScheme name="6_sales_template_July_2010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10594</TotalTime>
  <Words>8399</Words>
  <Application>Microsoft Macintosh PowerPoint</Application>
  <PresentationFormat>Skærmshow (4:3)</PresentationFormat>
  <Paragraphs>1072</Paragraphs>
  <Slides>119</Slides>
  <Notes>53</Notes>
  <HiddenSlides>0</HiddenSlides>
  <MMClips>0</MMClips>
  <ScaleCrop>false</ScaleCrop>
  <HeadingPairs>
    <vt:vector size="6" baseType="variant">
      <vt:variant>
        <vt:lpstr>Designskabelon</vt:lpstr>
      </vt:variant>
      <vt:variant>
        <vt:i4>13</vt:i4>
      </vt:variant>
      <vt:variant>
        <vt:lpstr>Integrerede OLE-servere</vt:lpstr>
      </vt:variant>
      <vt:variant>
        <vt:i4>1</vt:i4>
      </vt:variant>
      <vt:variant>
        <vt:lpstr>Diastitler</vt:lpstr>
      </vt:variant>
      <vt:variant>
        <vt:i4>119</vt:i4>
      </vt:variant>
    </vt:vector>
  </HeadingPairs>
  <TitlesOfParts>
    <vt:vector size="133" baseType="lpstr">
      <vt:lpstr>Office-tema</vt:lpstr>
      <vt:lpstr>PowerPoint_FrontPage</vt:lpstr>
      <vt:lpstr>Mindjumpers</vt:lpstr>
      <vt:lpstr>8_sales_template_July_2010</vt:lpstr>
      <vt:lpstr>1_sales_template_July_2010</vt:lpstr>
      <vt:lpstr>sales_template_July_2010</vt:lpstr>
      <vt:lpstr>2_sales_template_July_2010</vt:lpstr>
      <vt:lpstr>Default - Title &amp; Content copy 1</vt:lpstr>
      <vt:lpstr>6_sales_template_July_2010 copy</vt:lpstr>
      <vt:lpstr>Default - Title &amp; Content copy 2</vt:lpstr>
      <vt:lpstr>Office Theme</vt:lpstr>
      <vt:lpstr>sales_template_July_2010 copy 1</vt:lpstr>
      <vt:lpstr>1_Office-tema</vt:lpstr>
      <vt:lpstr>think-cell Slide</vt:lpstr>
      <vt:lpstr>Dias nummer 1</vt:lpstr>
      <vt:lpstr>Dias nummer 2</vt:lpstr>
      <vt:lpstr>Dias nummer 3</vt:lpstr>
      <vt:lpstr>Dias nummer 4</vt:lpstr>
      <vt:lpstr>Dias nummer 5</vt:lpstr>
      <vt:lpstr>Dias nummer 6</vt:lpstr>
      <vt:lpstr>Dias nummer 7</vt:lpstr>
      <vt:lpstr>Dias nummer 8</vt:lpstr>
      <vt:lpstr>Dias nummer 9</vt:lpstr>
      <vt:lpstr>Dias nummer 10</vt:lpstr>
      <vt:lpstr>Dias nummer 11</vt:lpstr>
      <vt:lpstr>Dias nummer 12</vt:lpstr>
      <vt:lpstr>Dias nummer 13</vt:lpstr>
      <vt:lpstr>Dias nummer 14</vt:lpstr>
      <vt:lpstr>Dias nummer 15</vt:lpstr>
      <vt:lpstr>Dias nummer 16</vt:lpstr>
      <vt:lpstr>Dias nummer 17</vt:lpstr>
      <vt:lpstr>Dias nummer 18</vt:lpstr>
      <vt:lpstr>Dias nummer 19</vt:lpstr>
      <vt:lpstr>Dias nummer 20</vt:lpstr>
      <vt:lpstr>Dias nummer 21</vt:lpstr>
      <vt:lpstr>Dias nummer 22</vt:lpstr>
      <vt:lpstr>Dias nummer 23</vt:lpstr>
      <vt:lpstr>Dias nummer 24</vt:lpstr>
      <vt:lpstr>Dias nummer 25</vt:lpstr>
      <vt:lpstr>Dias nummer 26</vt:lpstr>
      <vt:lpstr>Mynewsday The stupid gap</vt:lpstr>
      <vt:lpstr>Sådan arbejder vi med digital PR</vt:lpstr>
      <vt:lpstr>Agenda</vt:lpstr>
      <vt:lpstr>Digital PR</vt:lpstr>
      <vt:lpstr>Dias nummer 31</vt:lpstr>
      <vt:lpstr>Stupid gap</vt:lpstr>
      <vt:lpstr>Brand i den digitale tidsalder</vt:lpstr>
      <vt:lpstr>Hvor leder forbrugerne efter information - Prioriteret</vt:lpstr>
      <vt:lpstr>Fremtidens nyhedsrum Bloggere, community &amp; site-managere</vt:lpstr>
      <vt:lpstr>Medie økologien</vt:lpstr>
      <vt:lpstr>Case: Agris Dyreforsikring</vt:lpstr>
      <vt:lpstr>Der er kamp om pladsen i medier Nyhedsdøgnet </vt:lpstr>
      <vt:lpstr>Kamp om pladsen i medierne</vt:lpstr>
      <vt:lpstr>Værdien af presseomtale</vt:lpstr>
      <vt:lpstr>Dynamikker i digital PR</vt:lpstr>
      <vt:lpstr>2 mål med den digitale PR historie</vt:lpstr>
      <vt:lpstr>Digital PR Eksekvering</vt:lpstr>
      <vt:lpstr>Digital PR Eksekvering</vt:lpstr>
      <vt:lpstr>Spread the news</vt:lpstr>
      <vt:lpstr>Wikipedia som PR  </vt:lpstr>
      <vt:lpstr>  Billeder</vt:lpstr>
      <vt:lpstr>Definer website som et medie</vt:lpstr>
      <vt:lpstr>Content Manifesto 2020</vt:lpstr>
      <vt:lpstr>Seriel</vt:lpstr>
      <vt:lpstr>Multifacetteret</vt:lpstr>
      <vt:lpstr>Spreadable</vt:lpstr>
      <vt:lpstr>Engagement</vt:lpstr>
      <vt:lpstr>Historien større end  den oprindelige ide</vt:lpstr>
      <vt:lpstr>Dynamic story telling i hverdagen 70/20/10 %</vt:lpstr>
      <vt:lpstr>Sådan bliver historien  interessant</vt:lpstr>
      <vt:lpstr>Hvorfor lykkes nogle!</vt:lpstr>
      <vt:lpstr>En kultur for åbenhed Vint Cerf  &amp; RFCs</vt:lpstr>
      <vt:lpstr>Husk 70/20/10</vt:lpstr>
      <vt:lpstr>Dias nummer 60</vt:lpstr>
      <vt:lpstr>Dias nummer 61</vt:lpstr>
      <vt:lpstr>Three Big Opportunities &amp; quiz</vt:lpstr>
      <vt:lpstr>Dias nummer 63</vt:lpstr>
      <vt:lpstr>The New Path to Purchase</vt:lpstr>
      <vt:lpstr>The Zero Moment of Truth</vt:lpstr>
      <vt:lpstr>Superliga Searches: 2006-2012</vt:lpstr>
      <vt:lpstr>Search Ads are Evolving</vt:lpstr>
      <vt:lpstr>Dias nummer 68</vt:lpstr>
      <vt:lpstr>Dias nummer 69</vt:lpstr>
      <vt:lpstr>Enabling Relevant Connections </vt:lpstr>
      <vt:lpstr>Dias nummer 71</vt:lpstr>
      <vt:lpstr>Dias nummer 72</vt:lpstr>
      <vt:lpstr>Heavy Search by Pads, Mobile In TV Prime</vt:lpstr>
      <vt:lpstr>Online Video Is Now Primetime</vt:lpstr>
      <vt:lpstr>Dias nummer 75</vt:lpstr>
      <vt:lpstr>Champions League Finale - May 19th, 2012</vt:lpstr>
      <vt:lpstr>Dias nummer 77</vt:lpstr>
      <vt:lpstr>Watch out! Mobile users hold grudges… </vt:lpstr>
      <vt:lpstr>Dias nummer 79</vt:lpstr>
      <vt:lpstr>Dias nummer 80</vt:lpstr>
      <vt:lpstr>Dias nummer 81</vt:lpstr>
      <vt:lpstr>Dias nummer 82</vt:lpstr>
      <vt:lpstr>Dias nummer 83</vt:lpstr>
      <vt:lpstr>Dias nummer 84</vt:lpstr>
      <vt:lpstr>Dias nummer 85</vt:lpstr>
      <vt:lpstr>Dias nummer 86</vt:lpstr>
      <vt:lpstr>Dias nummer 87</vt:lpstr>
      <vt:lpstr>Dias nummer 88</vt:lpstr>
      <vt:lpstr>Dias nummer 89</vt:lpstr>
      <vt:lpstr>Dias nummer 90</vt:lpstr>
      <vt:lpstr>Dias nummer 91</vt:lpstr>
      <vt:lpstr>Dias nummer 92</vt:lpstr>
      <vt:lpstr>Dias nummer 93</vt:lpstr>
      <vt:lpstr>Questions</vt:lpstr>
      <vt:lpstr>Dias nummer 95</vt:lpstr>
      <vt:lpstr>Dias nummer 96</vt:lpstr>
      <vt:lpstr>Dias nummer 97</vt:lpstr>
      <vt:lpstr>Dias nummer 98</vt:lpstr>
      <vt:lpstr>Dias nummer 99</vt:lpstr>
      <vt:lpstr>Dias nummer 100</vt:lpstr>
      <vt:lpstr>Dias nummer 101</vt:lpstr>
      <vt:lpstr>Dias nummer 102</vt:lpstr>
      <vt:lpstr>Dias nummer 103</vt:lpstr>
      <vt:lpstr>Dias nummer 104</vt:lpstr>
      <vt:lpstr>Dias nummer 105</vt:lpstr>
      <vt:lpstr>Dias nummer 106</vt:lpstr>
      <vt:lpstr>Dias nummer 107</vt:lpstr>
      <vt:lpstr>Dias nummer 108</vt:lpstr>
      <vt:lpstr>Dias nummer 109</vt:lpstr>
      <vt:lpstr>Dias nummer 110</vt:lpstr>
      <vt:lpstr>Dias nummer 111</vt:lpstr>
      <vt:lpstr>Dias nummer 112</vt:lpstr>
      <vt:lpstr>Dias nummer 113</vt:lpstr>
      <vt:lpstr>Dias nummer 114</vt:lpstr>
      <vt:lpstr>Dias nummer 115</vt:lpstr>
      <vt:lpstr>Dias nummer 116</vt:lpstr>
      <vt:lpstr>Dias nummer 117</vt:lpstr>
      <vt:lpstr>Dias nummer 118</vt:lpstr>
      <vt:lpstr>Dias nummer 119</vt:lpstr>
    </vt:vector>
  </TitlesOfParts>
  <Manager/>
  <Company>Open Communications</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subject/>
  <dc:creator>Lina Földessy</dc:creator>
  <cp:keywords/>
  <dc:description/>
  <cp:lastModifiedBy>Magnus Snoer</cp:lastModifiedBy>
  <cp:revision>241</cp:revision>
  <cp:lastPrinted>2011-02-23T15:16:23Z</cp:lastPrinted>
  <dcterms:created xsi:type="dcterms:W3CDTF">2012-05-30T09:29:16Z</dcterms:created>
  <dcterms:modified xsi:type="dcterms:W3CDTF">2012-05-30T09:51:27Z</dcterms:modified>
  <cp:category/>
</cp:coreProperties>
</file>