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8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2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2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4125" r:id="rId6"/>
    <p:sldMasterId id="2147484113" r:id="rId7"/>
    <p:sldMasterId id="2147483753" r:id="rId8"/>
    <p:sldMasterId id="2147483709" r:id="rId9"/>
    <p:sldMasterId id="2147483738" r:id="rId10"/>
    <p:sldMasterId id="2147483778" r:id="rId11"/>
    <p:sldMasterId id="2147483795" r:id="rId12"/>
    <p:sldMasterId id="2147483826" r:id="rId13"/>
    <p:sldMasterId id="2147483844" r:id="rId14"/>
    <p:sldMasterId id="2147483866" r:id="rId15"/>
    <p:sldMasterId id="2147483883" r:id="rId16"/>
    <p:sldMasterId id="2147483905" r:id="rId17"/>
    <p:sldMasterId id="2147483922" r:id="rId18"/>
    <p:sldMasterId id="2147483944" r:id="rId19"/>
    <p:sldMasterId id="2147483961" r:id="rId20"/>
    <p:sldMasterId id="2147483983" r:id="rId21"/>
    <p:sldMasterId id="2147484001" r:id="rId22"/>
    <p:sldMasterId id="2147484023" r:id="rId23"/>
    <p:sldMasterId id="2147484040" r:id="rId24"/>
    <p:sldMasterId id="2147484062" r:id="rId25"/>
    <p:sldMasterId id="2147484079" r:id="rId26"/>
    <p:sldMasterId id="2147484102" r:id="rId27"/>
    <p:sldMasterId id="2147484108" r:id="rId28"/>
  </p:sldMasterIdLst>
  <p:notesMasterIdLst>
    <p:notesMasterId r:id="rId37"/>
  </p:notesMasterIdLst>
  <p:sldIdLst>
    <p:sldId id="366" r:id="rId29"/>
    <p:sldId id="367" r:id="rId30"/>
    <p:sldId id="361" r:id="rId31"/>
    <p:sldId id="376" r:id="rId32"/>
    <p:sldId id="377" r:id="rId33"/>
    <p:sldId id="378" r:id="rId34"/>
    <p:sldId id="379" r:id="rId35"/>
    <p:sldId id="368" r:id="rId3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ACD"/>
    <a:srgbClr val="BCAAD0"/>
    <a:srgbClr val="E4B1C3"/>
    <a:srgbClr val="683788"/>
    <a:srgbClr val="FBF69B"/>
    <a:srgbClr val="289D93"/>
    <a:srgbClr val="F5F3EE"/>
    <a:srgbClr val="000000"/>
    <a:srgbClr val="C40068"/>
    <a:srgbClr val="007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4" autoAdjust="0"/>
    <p:restoredTop sz="96803" autoAdjust="0"/>
  </p:normalViewPr>
  <p:slideViewPr>
    <p:cSldViewPr snapToGrid="0">
      <p:cViewPr>
        <p:scale>
          <a:sx n="70" d="100"/>
          <a:sy n="70" d="100"/>
        </p:scale>
        <p:origin x="-1350" y="-120"/>
      </p:cViewPr>
      <p:guideLst>
        <p:guide orient="horz" pos="4319"/>
        <p:guide orient="horz" pos="2791"/>
        <p:guide orient="horz" pos="288"/>
        <p:guide orient="horz"/>
        <p:guide orient="horz" pos="4027"/>
        <p:guide pos="5473"/>
        <p:guide pos="287"/>
        <p:guide pos="3740"/>
        <p:guide pos="2090"/>
        <p:guide pos="644"/>
        <p:guide pos="1322"/>
        <p:guide/>
      </p:guideLst>
    </p:cSldViewPr>
  </p:slideViewPr>
  <p:outlineViewPr>
    <p:cViewPr>
      <p:scale>
        <a:sx n="33" d="100"/>
        <a:sy n="33" d="100"/>
      </p:scale>
      <p:origin x="0" y="4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Master" Target="slideMasters/slideMaster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6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" Target="slides/slide5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Master" Target="slideMasters/slideMaster20.xml"/><Relationship Id="rId32" Type="http://schemas.openxmlformats.org/officeDocument/2006/relationships/slide" Target="slides/slide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Master" Target="slideMasters/slideMaster24.xml"/><Relationship Id="rId36" Type="http://schemas.openxmlformats.org/officeDocument/2006/relationships/slide" Target="slides/slide8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3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Master" Target="slideMasters/slideMaster23.xml"/><Relationship Id="rId30" Type="http://schemas.openxmlformats.org/officeDocument/2006/relationships/slide" Target="slides/slide2.xml"/><Relationship Id="rId35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6D77-7A3F-4FA9-AC92-709AED4FB5F6}" type="datetimeFigureOut">
              <a:rPr lang="sv-SE" smtClean="0"/>
              <a:pPr/>
              <a:t>2014-08-19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D709F-E256-4A36-B43A-C2969BEDD10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94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98046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548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59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05897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457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 smtClean="0">
                <a:solidFill>
                  <a:srgbClr val="FFFFFF"/>
                </a:solidFill>
              </a:rPr>
              <a:t> 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71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20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94707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69369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36193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905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36516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259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092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488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09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635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00235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864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 smtClean="0">
                <a:solidFill>
                  <a:srgbClr val="FFFFFF"/>
                </a:solidFill>
              </a:rPr>
              <a:t> 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344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208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88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42548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23480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5804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392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926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778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95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696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26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53528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32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020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 smtClean="0">
                <a:solidFill>
                  <a:srgbClr val="FFFFFF"/>
                </a:solidFill>
              </a:rPr>
              <a:t> 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253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18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43143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52324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2334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9193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092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163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677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72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41979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372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9993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87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 smtClean="0">
                <a:solidFill>
                  <a:srgbClr val="FFFFFF"/>
                </a:solidFill>
              </a:rPr>
              <a:t> 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93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23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677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9758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36975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2766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30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9946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746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089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2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626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12614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077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 smtClean="0">
                <a:solidFill>
                  <a:srgbClr val="FFFFFF"/>
                </a:solidFill>
              </a:rPr>
              <a:t> 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321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11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69672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0280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1752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857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4144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33790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58681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25009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2677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9787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0826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096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549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43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3823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5565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076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1407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4675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2669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44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88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2307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734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3624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Sida10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CA51-3ACB-46EF-8768-2C3FDF062540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4" name="Rektangel 13"/>
          <p:cNvSpPr/>
          <p:nvPr userDrawn="1"/>
        </p:nvSpPr>
        <p:spPr>
          <a:xfrm>
            <a:off x="5929200" y="4417200"/>
            <a:ext cx="2757600" cy="19764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 smtClean="0">
              <a:solidFill>
                <a:srgbClr val="000000"/>
              </a:solidFill>
            </a:endParaRPr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14546"/>
            <a:ext cx="260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pic>
        <p:nvPicPr>
          <p:cNvPr id="13" name="Bildobjekt 12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683788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129D-C112-4297-9DD6-96C50E503577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9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289D93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007EC4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FF1-9129-4601-9CB8-B147423A5DA6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9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C40068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289D93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5727-4979-446B-8625-CCFCAC89FA5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683788"/>
          </a:solidFill>
        </p:spPr>
        <p:txBody>
          <a:bodyPr/>
          <a:lstStyle/>
          <a:p>
            <a:endParaRPr lang="sv-SE"/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C40068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941D-3274-4AB1-ABFC-39AED11D0FE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007EC4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785850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20" name="Platshållare för datum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21" name="Platshållare för bildnumm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sidfot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40000"/>
            <a:ext cx="5263116" cy="3960000"/>
          </a:xfrm>
          <a:prstGeom prst="rect">
            <a:avLst/>
          </a:prstGeom>
        </p:spPr>
        <p:txBody>
          <a:bodyPr/>
          <a:lstStyle>
            <a:lvl1pPr marL="0" indent="0" algn="l"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14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2F57-3B3D-4224-8984-C361905DB6EC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D8DA-1528-4C6E-9FAE-1360D865DB3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a egen bild - lägg i bakgr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9" name="Platshållare för datum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A79438-7DC2-4FEA-98BC-1543FEB9D9A7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2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455614" y="1257300"/>
            <a:ext cx="3173412" cy="2876550"/>
          </a:xfrm>
          <a:solidFill>
            <a:srgbClr val="F5F3EE"/>
          </a:solidFill>
        </p:spPr>
        <p:txBody>
          <a:bodyPr lIns="230400" tIns="230400" rIns="230400" bIns="230400"/>
          <a:lstStyle>
            <a:lvl1pPr marL="0">
              <a:defRPr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50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itte Tite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EL_PRI_RGB"/>
          <p:cNvPicPr>
            <a:picLocks noChangeArrowheads="1"/>
          </p:cNvPicPr>
          <p:nvPr/>
        </p:nvPicPr>
        <p:blipFill>
          <a:blip r:embed="rId2" cstate="print"/>
          <a:srcRect l="7785" t="27351" r="9871" b="25598"/>
          <a:stretch>
            <a:fillRect/>
          </a:stretch>
        </p:blipFill>
        <p:spPr bwMode="auto">
          <a:xfrm>
            <a:off x="287151" y="253483"/>
            <a:ext cx="2132686" cy="47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2" y="2886330"/>
            <a:ext cx="3996983" cy="1177777"/>
          </a:xfrm>
        </p:spPr>
        <p:txBody>
          <a:bodyPr/>
          <a:lstStyle>
            <a:lvl1pPr>
              <a:lnSpc>
                <a:spcPts val="3230"/>
              </a:lnSpc>
              <a:defRPr sz="3200" b="0" smtClean="0">
                <a:latin typeface="Times New Roman" pitchFamily="18" charset="0"/>
              </a:defRPr>
            </a:lvl1pPr>
          </a:lstStyle>
          <a:p>
            <a:r>
              <a:rPr lang="en-GB" dirty="0" smtClean="0"/>
              <a:t>Title – Times New Roman 36pt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US" dirty="0" smtClean="0"/>
          </a:p>
        </p:txBody>
      </p:sp>
      <p:pic>
        <p:nvPicPr>
          <p:cNvPr id="8" name="Picture 5" descr="Can Above"/>
          <p:cNvPicPr>
            <a:picLocks noChangeAspect="1" noChangeArrowheads="1"/>
          </p:cNvPicPr>
          <p:nvPr userDrawn="1"/>
        </p:nvPicPr>
        <p:blipFill>
          <a:blip r:embed="rId3" cstate="print"/>
          <a:srcRect l="2306" t="13509" r="33186" b="6941"/>
          <a:stretch>
            <a:fillRect/>
          </a:stretch>
        </p:blipFill>
        <p:spPr bwMode="auto">
          <a:xfrm>
            <a:off x="5286360" y="964912"/>
            <a:ext cx="3857640" cy="521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324548" y="6028935"/>
            <a:ext cx="5889979" cy="381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95"/>
              </a:lnSpc>
              <a:buNone/>
              <a:defRPr sz="1600" b="1" smtClean="0"/>
            </a:lvl1pPr>
          </a:lstStyle>
          <a:p>
            <a:r>
              <a:rPr lang="sv-SE" dirty="0" err="1" smtClean="0"/>
              <a:t>Subtitle</a:t>
            </a:r>
            <a:r>
              <a:rPr lang="sv-SE" dirty="0" smtClean="0"/>
              <a:t> – Arial 18 pt</a:t>
            </a:r>
            <a:endParaRPr smtClean="0"/>
          </a:p>
        </p:txBody>
      </p:sp>
    </p:spTree>
    <p:extLst>
      <p:ext uri="{BB962C8B-B14F-4D97-AF65-F5344CB8AC3E}">
        <p14:creationId xmlns:p14="http://schemas.microsoft.com/office/powerpoint/2010/main" val="10965573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itte Titel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EL_PRI_RGB"/>
          <p:cNvPicPr>
            <a:picLocks noChangeArrowheads="1"/>
          </p:cNvPicPr>
          <p:nvPr/>
        </p:nvPicPr>
        <p:blipFill>
          <a:blip r:embed="rId2" cstate="print"/>
          <a:srcRect l="7785" t="27351" r="9871" b="25598"/>
          <a:stretch>
            <a:fillRect/>
          </a:stretch>
        </p:blipFill>
        <p:spPr bwMode="auto">
          <a:xfrm>
            <a:off x="287151" y="253483"/>
            <a:ext cx="2132686" cy="47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2" y="2886330"/>
            <a:ext cx="3996983" cy="1177777"/>
          </a:xfrm>
        </p:spPr>
        <p:txBody>
          <a:bodyPr/>
          <a:lstStyle>
            <a:lvl1pPr marL="0" marR="0" indent="0" algn="l" defTabSz="914232" rtl="0" eaLnBrk="0" fontAlgn="base" latinLnBrk="0" hangingPunct="0">
              <a:lnSpc>
                <a:spcPts val="32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0" smtClean="0">
                <a:latin typeface="Times New Roman" pitchFamily="18" charset="0"/>
              </a:defRPr>
            </a:lvl1pPr>
          </a:lstStyle>
          <a:p>
            <a:r>
              <a:rPr lang="en-GB" dirty="0" smtClean="0"/>
              <a:t>Title – Times New Roman 36pt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324548" y="6028935"/>
            <a:ext cx="5889979" cy="381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95"/>
              </a:lnSpc>
              <a:buNone/>
              <a:defRPr sz="1600" b="1" smtClean="0"/>
            </a:lvl1pPr>
          </a:lstStyle>
          <a:p>
            <a:r>
              <a:rPr lang="sv-SE" dirty="0" err="1" smtClean="0"/>
              <a:t>Subtitle</a:t>
            </a:r>
            <a:r>
              <a:rPr lang="sv-SE" dirty="0" smtClean="0"/>
              <a:t> – Arial 18 pt</a:t>
            </a:r>
            <a:endParaRPr smtClean="0"/>
          </a:p>
        </p:txBody>
      </p:sp>
      <p:pic>
        <p:nvPicPr>
          <p:cNvPr id="9" name="Picture 8" descr="Bambu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4530" y="915669"/>
            <a:ext cx="3416550" cy="594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999702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loitte Titel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Spiksk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7186" y="3555743"/>
            <a:ext cx="5701112" cy="251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DEL_PRI_RGB"/>
          <p:cNvPicPr>
            <a:picLocks noChangeArrowheads="1"/>
          </p:cNvPicPr>
          <p:nvPr/>
        </p:nvPicPr>
        <p:blipFill>
          <a:blip r:embed="rId3" cstate="print"/>
          <a:srcRect l="7785" t="27351" r="9871" b="25598"/>
          <a:stretch>
            <a:fillRect/>
          </a:stretch>
        </p:blipFill>
        <p:spPr bwMode="auto">
          <a:xfrm>
            <a:off x="287151" y="253483"/>
            <a:ext cx="2132686" cy="47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2" y="2886330"/>
            <a:ext cx="3996983" cy="1177777"/>
          </a:xfrm>
        </p:spPr>
        <p:txBody>
          <a:bodyPr/>
          <a:lstStyle>
            <a:lvl1pPr marL="0" marR="0" indent="0" algn="l" defTabSz="914232" rtl="0" eaLnBrk="0" fontAlgn="base" latinLnBrk="0" hangingPunct="0">
              <a:lnSpc>
                <a:spcPts val="32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0" smtClean="0">
                <a:latin typeface="Times New Roman" pitchFamily="18" charset="0"/>
              </a:defRPr>
            </a:lvl1pPr>
          </a:lstStyle>
          <a:p>
            <a:r>
              <a:rPr lang="en-GB" dirty="0" smtClean="0"/>
              <a:t>Title – Times New Roman 36pt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324548" y="6028935"/>
            <a:ext cx="5889979" cy="381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95"/>
              </a:lnSpc>
              <a:buNone/>
              <a:defRPr sz="1600" b="1" smtClean="0"/>
            </a:lvl1pPr>
          </a:lstStyle>
          <a:p>
            <a:r>
              <a:rPr lang="sv-SE" dirty="0" err="1" smtClean="0"/>
              <a:t>Subtitle</a:t>
            </a:r>
            <a:r>
              <a:rPr lang="sv-SE" dirty="0" smtClean="0"/>
              <a:t> – Arial 18 pt</a:t>
            </a:r>
            <a:endParaRPr smtClean="0"/>
          </a:p>
        </p:txBody>
      </p:sp>
    </p:spTree>
    <p:extLst>
      <p:ext uri="{BB962C8B-B14F-4D97-AF65-F5344CB8AC3E}">
        <p14:creationId xmlns:p14="http://schemas.microsoft.com/office/powerpoint/2010/main" val="344752943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oitte Titel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EL_PRI_RGB"/>
          <p:cNvPicPr>
            <a:picLocks noChangeArrowheads="1"/>
          </p:cNvPicPr>
          <p:nvPr/>
        </p:nvPicPr>
        <p:blipFill>
          <a:blip r:embed="rId2" cstate="print"/>
          <a:srcRect l="7785" t="27351" r="9871" b="25598"/>
          <a:stretch>
            <a:fillRect/>
          </a:stretch>
        </p:blipFill>
        <p:spPr bwMode="auto">
          <a:xfrm>
            <a:off x="287151" y="253483"/>
            <a:ext cx="2132686" cy="47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2" y="2886330"/>
            <a:ext cx="3996983" cy="1177777"/>
          </a:xfrm>
        </p:spPr>
        <p:txBody>
          <a:bodyPr/>
          <a:lstStyle>
            <a:lvl1pPr marL="0" marR="0" indent="0" algn="l" defTabSz="914232" rtl="0" eaLnBrk="0" fontAlgn="base" latinLnBrk="0" hangingPunct="0">
              <a:lnSpc>
                <a:spcPts val="32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0" smtClean="0">
                <a:latin typeface="Times New Roman" pitchFamily="18" charset="0"/>
              </a:defRPr>
            </a:lvl1pPr>
          </a:lstStyle>
          <a:p>
            <a:r>
              <a:rPr lang="en-GB" dirty="0" smtClean="0"/>
              <a:t>Title – Times New Roman 36pt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324548" y="6028935"/>
            <a:ext cx="5889979" cy="381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95"/>
              </a:lnSpc>
              <a:buNone/>
              <a:defRPr sz="1600" b="1" smtClean="0"/>
            </a:lvl1pPr>
          </a:lstStyle>
          <a:p>
            <a:r>
              <a:rPr lang="sv-SE" dirty="0" err="1" smtClean="0"/>
              <a:t>Subtitle</a:t>
            </a:r>
            <a:r>
              <a:rPr lang="sv-SE" dirty="0" smtClean="0"/>
              <a:t> – Arial 18 pt</a:t>
            </a:r>
            <a:endParaRPr smtClean="0"/>
          </a:p>
        </p:txBody>
      </p:sp>
      <p:pic>
        <p:nvPicPr>
          <p:cNvPr id="9" name="Picture 5" descr="Diamant.jpg"/>
          <p:cNvPicPr>
            <a:picLocks noChangeAspect="1"/>
          </p:cNvPicPr>
          <p:nvPr userDrawn="1"/>
        </p:nvPicPr>
        <p:blipFill>
          <a:blip r:embed="rId3" cstate="print"/>
          <a:srcRect l="15063" t="7715" r="7253" b="9344"/>
          <a:stretch>
            <a:fillRect/>
          </a:stretch>
        </p:blipFill>
        <p:spPr bwMode="auto">
          <a:xfrm>
            <a:off x="6506653" y="2946981"/>
            <a:ext cx="2637349" cy="237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Diamant.jpg"/>
          <p:cNvPicPr>
            <a:picLocks noChangeAspect="1"/>
          </p:cNvPicPr>
          <p:nvPr userDrawn="1"/>
        </p:nvPicPr>
        <p:blipFill>
          <a:blip r:embed="rId3" cstate="print"/>
          <a:srcRect l="15063" t="7715" r="7253" b="9344"/>
          <a:stretch>
            <a:fillRect/>
          </a:stretch>
        </p:blipFill>
        <p:spPr bwMode="auto">
          <a:xfrm>
            <a:off x="4376480" y="4564064"/>
            <a:ext cx="1893156" cy="170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Diamant.jpg"/>
          <p:cNvPicPr>
            <a:picLocks noChangeAspect="1"/>
          </p:cNvPicPr>
          <p:nvPr userDrawn="1"/>
        </p:nvPicPr>
        <p:blipFill>
          <a:blip r:embed="rId3" cstate="print"/>
          <a:srcRect l="15063" t="7715" r="7253" b="9344"/>
          <a:stretch>
            <a:fillRect/>
          </a:stretch>
        </p:blipFill>
        <p:spPr bwMode="auto">
          <a:xfrm>
            <a:off x="6196046" y="5572388"/>
            <a:ext cx="989866" cy="89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201788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loitte Tite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EL_PRI_RGB"/>
          <p:cNvPicPr>
            <a:picLocks noChangeArrowheads="1"/>
          </p:cNvPicPr>
          <p:nvPr/>
        </p:nvPicPr>
        <p:blipFill>
          <a:blip r:embed="rId2" cstate="print"/>
          <a:srcRect l="7785" t="27351" r="9871" b="25598"/>
          <a:stretch>
            <a:fillRect/>
          </a:stretch>
        </p:blipFill>
        <p:spPr bwMode="auto">
          <a:xfrm>
            <a:off x="287151" y="253483"/>
            <a:ext cx="2132686" cy="47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2" y="2886330"/>
            <a:ext cx="3996983" cy="1177777"/>
          </a:xfrm>
        </p:spPr>
        <p:txBody>
          <a:bodyPr/>
          <a:lstStyle>
            <a:lvl1pPr>
              <a:lnSpc>
                <a:spcPts val="3230"/>
              </a:lnSpc>
              <a:defRPr sz="3200" b="0" smtClean="0">
                <a:latin typeface="Times New Roman" pitchFamily="18" charset="0"/>
              </a:defRPr>
            </a:lvl1pPr>
          </a:lstStyle>
          <a:p>
            <a:r>
              <a:rPr lang="en-GB" dirty="0" smtClean="0"/>
              <a:t>Title – Times New Roman 36pt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US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324548" y="6028935"/>
            <a:ext cx="5889979" cy="3810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995"/>
              </a:lnSpc>
              <a:buNone/>
              <a:defRPr sz="1600" b="1" smtClean="0"/>
            </a:lvl1pPr>
          </a:lstStyle>
          <a:p>
            <a:r>
              <a:rPr lang="sv-SE" dirty="0" err="1" smtClean="0"/>
              <a:t>Subtitle</a:t>
            </a:r>
            <a:r>
              <a:rPr lang="sv-SE" dirty="0" smtClean="0"/>
              <a:t> – Arial 18 pt</a:t>
            </a:r>
            <a:endParaRPr smtClean="0"/>
          </a:p>
        </p:txBody>
      </p:sp>
    </p:spTree>
    <p:extLst>
      <p:ext uri="{BB962C8B-B14F-4D97-AF65-F5344CB8AC3E}">
        <p14:creationId xmlns:p14="http://schemas.microsoft.com/office/powerpoint/2010/main" val="26933720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itt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F43F3-8288-4C47-91D1-D6C60528C40B}" type="slidenum">
              <a:rPr lang="en-US" smtClean="0">
                <a:solidFill>
                  <a:srgbClr val="002776"/>
                </a:solidFill>
              </a:rPr>
              <a:pPr/>
              <a:t>‹#›</a:t>
            </a:fld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– Arial Bold 26pt</a:t>
            </a:r>
            <a:endParaRPr lang="sv-SE" dirty="0"/>
          </a:p>
        </p:txBody>
      </p:sp>
      <p:sp>
        <p:nvSpPr>
          <p:cNvPr id="16" name="Platshållare för innehåll 12"/>
          <p:cNvSpPr>
            <a:spLocks noGrp="1"/>
          </p:cNvSpPr>
          <p:nvPr>
            <p:ph sz="quarter" idx="12" hasCustomPrompt="1"/>
          </p:nvPr>
        </p:nvSpPr>
        <p:spPr>
          <a:xfrm>
            <a:off x="409799" y="1107757"/>
            <a:ext cx="8447804" cy="50311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Example of first level bullet (Arial 24pt) </a:t>
            </a:r>
            <a:endParaRPr lang="sv-SE" dirty="0" smtClean="0"/>
          </a:p>
          <a:p>
            <a:pPr lvl="2"/>
            <a:r>
              <a:rPr lang="sv-SE" dirty="0" smtClean="0"/>
              <a:t>Nivå två</a:t>
            </a:r>
          </a:p>
          <a:p>
            <a:pPr lvl="3"/>
            <a:r>
              <a:rPr lang="sv-SE" dirty="0" smtClean="0"/>
              <a:t>Nivå tre</a:t>
            </a:r>
          </a:p>
          <a:p>
            <a:pPr lvl="4"/>
            <a:r>
              <a:rPr lang="sv-SE" dirty="0" smtClean="0"/>
              <a:t>Nivå fyra</a:t>
            </a:r>
          </a:p>
          <a:p>
            <a:pPr lvl="5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3480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itte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F43F3-8288-4C47-91D1-D6C60528C40B}" type="slidenum">
              <a:rPr lang="en-US" smtClean="0">
                <a:solidFill>
                  <a:srgbClr val="002776"/>
                </a:solidFill>
              </a:rPr>
              <a:pPr/>
              <a:t>‹#›</a:t>
            </a:fld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 – Arial Bold 26pt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7910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F43F3-8288-4C47-91D1-D6C60528C40B}" type="slidenum">
              <a:rPr lang="en-US" smtClean="0">
                <a:solidFill>
                  <a:srgbClr val="002776"/>
                </a:solidFill>
              </a:rPr>
              <a:pPr/>
              <a:t>‹#›</a:t>
            </a:fld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5" name="Platshållare för innehåll 12"/>
          <p:cNvSpPr>
            <a:spLocks noGrp="1"/>
          </p:cNvSpPr>
          <p:nvPr>
            <p:ph sz="quarter" idx="12" hasCustomPrompt="1"/>
          </p:nvPr>
        </p:nvSpPr>
        <p:spPr>
          <a:xfrm>
            <a:off x="409799" y="1107757"/>
            <a:ext cx="4000492" cy="5031133"/>
          </a:xfrm>
        </p:spPr>
        <p:txBody>
          <a:bodyPr/>
          <a:lstStyle>
            <a:lvl1pPr>
              <a:defRPr sz="1800"/>
            </a:lvl1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</a:lstStyle>
          <a:p>
            <a:pPr lvl="0"/>
            <a:r>
              <a:rPr lang="en-US" dirty="0" smtClean="0"/>
              <a:t>Example of first level bullet (Arial 20pt) </a:t>
            </a:r>
            <a:endParaRPr lang="sv-SE" dirty="0" smtClean="0"/>
          </a:p>
          <a:p>
            <a:pPr lvl="2"/>
            <a:r>
              <a:rPr lang="sv-SE" dirty="0" smtClean="0"/>
              <a:t>Nivå två</a:t>
            </a:r>
          </a:p>
          <a:p>
            <a:pPr lvl="3"/>
            <a:r>
              <a:rPr lang="sv-SE" dirty="0" smtClean="0"/>
              <a:t>Nivå tre</a:t>
            </a:r>
          </a:p>
          <a:p>
            <a:pPr lvl="4"/>
            <a:r>
              <a:rPr lang="sv-SE" dirty="0" smtClean="0"/>
              <a:t>Nivå fyra</a:t>
            </a:r>
          </a:p>
          <a:p>
            <a:pPr lvl="5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6" name="Platshållare för innehåll 12"/>
          <p:cNvSpPr>
            <a:spLocks noGrp="1"/>
          </p:cNvSpPr>
          <p:nvPr>
            <p:ph sz="quarter" idx="13" hasCustomPrompt="1"/>
          </p:nvPr>
        </p:nvSpPr>
        <p:spPr>
          <a:xfrm>
            <a:off x="4747241" y="1107758"/>
            <a:ext cx="3976554" cy="5031133"/>
          </a:xfrm>
        </p:spPr>
        <p:txBody>
          <a:bodyPr/>
          <a:lstStyle>
            <a:lvl1pPr>
              <a:defRPr sz="1800"/>
            </a:lvl1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</a:lstStyle>
          <a:p>
            <a:pPr lvl="0"/>
            <a:r>
              <a:rPr lang="en-US" dirty="0" smtClean="0"/>
              <a:t>Example of first level bullet (Arial 20pt) </a:t>
            </a:r>
            <a:endParaRPr lang="sv-SE" dirty="0" smtClean="0"/>
          </a:p>
          <a:p>
            <a:pPr lvl="2"/>
            <a:r>
              <a:rPr lang="sv-SE" dirty="0" smtClean="0"/>
              <a:t>Nivå två</a:t>
            </a:r>
          </a:p>
          <a:p>
            <a:pPr lvl="3"/>
            <a:r>
              <a:rPr lang="sv-SE" dirty="0" smtClean="0"/>
              <a:t>Nivå tre</a:t>
            </a:r>
          </a:p>
          <a:p>
            <a:pPr lvl="4"/>
            <a:r>
              <a:rPr lang="sv-SE" dirty="0" smtClean="0"/>
              <a:t>Nivå fyra</a:t>
            </a:r>
          </a:p>
          <a:p>
            <a:pPr lvl="5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23246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eloitte 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1" y="2670658"/>
            <a:ext cx="6112353" cy="1128762"/>
          </a:xfrm>
        </p:spPr>
        <p:txBody>
          <a:bodyPr/>
          <a:lstStyle>
            <a:lvl1pPr>
              <a:lnSpc>
                <a:spcPts val="4665"/>
              </a:lnSpc>
              <a:defRPr sz="47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r>
              <a:rPr lang="en-GB" dirty="0" smtClean="0"/>
              <a:t>Divider – Times New Roman 52pt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398058" y="6554105"/>
            <a:ext cx="2313056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914232" fontAlgn="base">
              <a:lnSpc>
                <a:spcPts val="10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cs typeface="Arial" charset="0"/>
              </a:rPr>
              <a:t>© </a:t>
            </a:r>
            <a:r>
              <a:rPr lang="en-US" sz="800" dirty="0" smtClean="0">
                <a:solidFill>
                  <a:srgbClr val="FFFFFF"/>
                </a:solidFill>
                <a:cs typeface="Arial" charset="0"/>
              </a:rPr>
              <a:t>2010 </a:t>
            </a:r>
            <a:r>
              <a:rPr lang="en-US" sz="800" dirty="0">
                <a:solidFill>
                  <a:srgbClr val="FFFFFF"/>
                </a:solidFill>
                <a:cs typeface="Arial" charset="0"/>
              </a:rPr>
              <a:t>Deloitte AB</a:t>
            </a:r>
          </a:p>
        </p:txBody>
      </p:sp>
    </p:spTree>
    <p:extLst>
      <p:ext uri="{BB962C8B-B14F-4D97-AF65-F5344CB8AC3E}">
        <p14:creationId xmlns:p14="http://schemas.microsoft.com/office/powerpoint/2010/main" val="3797306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eloitte Divider 2">
    <p:bg>
      <p:bgPr>
        <a:solidFill>
          <a:srgbClr val="00A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1" y="2670658"/>
            <a:ext cx="6112353" cy="1128762"/>
          </a:xfrm>
        </p:spPr>
        <p:txBody>
          <a:bodyPr/>
          <a:lstStyle>
            <a:lvl1pPr>
              <a:lnSpc>
                <a:spcPts val="4665"/>
              </a:lnSpc>
              <a:defRPr sz="47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r>
              <a:rPr lang="en-GB" dirty="0" smtClean="0"/>
              <a:t>Divider – Times New Roman 52pt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398058" y="6554105"/>
            <a:ext cx="2313056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914232" fontAlgn="base">
              <a:lnSpc>
                <a:spcPts val="10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cs typeface="Arial" charset="0"/>
              </a:rPr>
              <a:t>© </a:t>
            </a:r>
            <a:r>
              <a:rPr lang="en-US" sz="800" dirty="0" smtClean="0">
                <a:solidFill>
                  <a:srgbClr val="FFFFFF"/>
                </a:solidFill>
                <a:cs typeface="Arial" charset="0"/>
              </a:rPr>
              <a:t>2010 </a:t>
            </a:r>
            <a:r>
              <a:rPr lang="en-US" sz="800" dirty="0">
                <a:solidFill>
                  <a:srgbClr val="FFFFFF"/>
                </a:solidFill>
                <a:cs typeface="Arial" charset="0"/>
              </a:rPr>
              <a:t>Deloitte AB</a:t>
            </a:r>
          </a:p>
        </p:txBody>
      </p:sp>
    </p:spTree>
    <p:extLst>
      <p:ext uri="{BB962C8B-B14F-4D97-AF65-F5344CB8AC3E}">
        <p14:creationId xmlns:p14="http://schemas.microsoft.com/office/powerpoint/2010/main" val="12408668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eloitte Divider 3">
    <p:bg>
      <p:bgPr>
        <a:solidFill>
          <a:srgbClr val="72C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1" y="2670658"/>
            <a:ext cx="6112353" cy="1128762"/>
          </a:xfrm>
        </p:spPr>
        <p:txBody>
          <a:bodyPr/>
          <a:lstStyle>
            <a:lvl1pPr>
              <a:lnSpc>
                <a:spcPts val="4665"/>
              </a:lnSpc>
              <a:defRPr sz="47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r>
              <a:rPr lang="en-GB" dirty="0" smtClean="0"/>
              <a:t>Divider – Times New Roman 52pt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398058" y="6554105"/>
            <a:ext cx="2313056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914232" fontAlgn="base">
              <a:lnSpc>
                <a:spcPts val="10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cs typeface="Arial" charset="0"/>
              </a:rPr>
              <a:t>© </a:t>
            </a:r>
            <a:r>
              <a:rPr lang="en-US" sz="800" dirty="0" smtClean="0">
                <a:solidFill>
                  <a:srgbClr val="FFFFFF"/>
                </a:solidFill>
                <a:cs typeface="Arial" charset="0"/>
              </a:rPr>
              <a:t>2010 Deloitte </a:t>
            </a:r>
            <a:r>
              <a:rPr lang="en-US" sz="800" dirty="0">
                <a:solidFill>
                  <a:srgbClr val="FFFFFF"/>
                </a:solidFill>
                <a:cs typeface="Arial" charset="0"/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160320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eloitte Divider 4">
    <p:bg>
      <p:bgPr>
        <a:solidFill>
          <a:srgbClr val="A4D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1142821" y="2670658"/>
            <a:ext cx="6112353" cy="1128762"/>
          </a:xfrm>
        </p:spPr>
        <p:txBody>
          <a:bodyPr/>
          <a:lstStyle>
            <a:lvl1pPr>
              <a:lnSpc>
                <a:spcPts val="4665"/>
              </a:lnSpc>
              <a:defRPr sz="4700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r>
              <a:rPr lang="en-GB" dirty="0" smtClean="0"/>
              <a:t>Divider – Times New Roman 52pt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398058" y="6554105"/>
            <a:ext cx="2313056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914232" fontAlgn="base">
              <a:lnSpc>
                <a:spcPts val="10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cs typeface="Arial" charset="0"/>
              </a:rPr>
              <a:t>© </a:t>
            </a:r>
            <a:r>
              <a:rPr lang="en-US" sz="800" dirty="0" smtClean="0">
                <a:solidFill>
                  <a:srgbClr val="FFFFFF"/>
                </a:solidFill>
                <a:cs typeface="Arial" charset="0"/>
              </a:rPr>
              <a:t>2010 </a:t>
            </a:r>
            <a:r>
              <a:rPr lang="en-US" sz="800" dirty="0">
                <a:solidFill>
                  <a:srgbClr val="FFFFFF"/>
                </a:solidFill>
                <a:cs typeface="Arial" charset="0"/>
              </a:rPr>
              <a:t>Deloitte AB</a:t>
            </a:r>
          </a:p>
        </p:txBody>
      </p:sp>
    </p:spTree>
    <p:extLst>
      <p:ext uri="{BB962C8B-B14F-4D97-AF65-F5344CB8AC3E}">
        <p14:creationId xmlns:p14="http://schemas.microsoft.com/office/powerpoint/2010/main" val="3892222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itte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ables CO"/>
          <p:cNvPicPr>
            <a:picLocks noChangeAspect="1" noChangeArrowheads="1"/>
          </p:cNvPicPr>
          <p:nvPr userDrawn="1"/>
        </p:nvPicPr>
        <p:blipFill>
          <a:blip r:embed="rId2" cstate="print"/>
          <a:srcRect l="4926" t="13545" r="17050"/>
          <a:stretch>
            <a:fillRect/>
          </a:stretch>
        </p:blipFill>
        <p:spPr bwMode="auto">
          <a:xfrm>
            <a:off x="3525138" y="380922"/>
            <a:ext cx="3708392" cy="6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>
          <a:xfrm>
            <a:off x="409802" y="3113903"/>
            <a:ext cx="4018627" cy="630202"/>
          </a:xfrm>
        </p:spPr>
        <p:txBody>
          <a:bodyPr anchor="ctr"/>
          <a:lstStyle>
            <a:lvl1pPr marL="0" marR="0" indent="0" algn="l" defTabSz="914232" rtl="0" eaLnBrk="0" fontAlgn="base" latinLnBrk="0" hangingPunct="0">
              <a:lnSpc>
                <a:spcPts val="2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500"/>
            </a:lvl1pPr>
          </a:lstStyle>
          <a:p>
            <a:r>
              <a:rPr lang="sv-SE" dirty="0" err="1" smtClean="0"/>
              <a:t>Divider</a:t>
            </a:r>
            <a:r>
              <a:rPr lang="sv-SE" dirty="0" smtClean="0"/>
              <a:t> text – Arial 28 pt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5425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itte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DEL_PRI_RGB"/>
          <p:cNvPicPr>
            <a:picLocks noChangeAspect="1" noChangeArrowheads="1"/>
          </p:cNvPicPr>
          <p:nvPr userDrawn="1"/>
        </p:nvPicPr>
        <p:blipFill>
          <a:blip r:embed="rId2" cstate="print"/>
          <a:srcRect l="11237" t="27428" r="9845" b="25551"/>
          <a:stretch>
            <a:fillRect/>
          </a:stretch>
        </p:blipFill>
        <p:spPr bwMode="auto">
          <a:xfrm>
            <a:off x="344866" y="2989961"/>
            <a:ext cx="3450103" cy="79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7621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9778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67203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614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1154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1886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8069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364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1462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955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10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3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3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60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87609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0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 smtClean="0">
                <a:solidFill>
                  <a:srgbClr val="FFFFFF"/>
                </a:solidFill>
              </a:rPr>
              <a:t> 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630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5541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16303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72894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03857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36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135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109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01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480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208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214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 smtClean="0">
                <a:solidFill>
                  <a:srgbClr val="FFFFFF"/>
                </a:solidFill>
              </a:rPr>
              <a:t> 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217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The Capital of Scandinavia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402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4077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2326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57858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61300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006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586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8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9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4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.png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12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.png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0.xml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2.png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14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.png"/><Relationship Id="rId5" Type="http://schemas.openxmlformats.org/officeDocument/2006/relationships/theme" Target="../theme/theme23.xml"/><Relationship Id="rId4" Type="http://schemas.openxmlformats.org/officeDocument/2006/relationships/slideLayout" Target="../slideLayouts/slideLayout161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2.png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1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5" r:id="rId2"/>
    <p:sldLayoutId id="2147483672" r:id="rId3"/>
    <p:sldLayoutId id="2147483673" r:id="rId4"/>
    <p:sldLayoutId id="2147483674" r:id="rId5"/>
    <p:sldLayoutId id="2147483676" r:id="rId6"/>
    <p:sldLayoutId id="2147483677" r:id="rId7"/>
    <p:sldLayoutId id="2147483777" r:id="rId8"/>
    <p:sldLayoutId id="2147483684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4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0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6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5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8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5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6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7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5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816EE-55AA-45D0-BB23-C13DF8CC8FB0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A83C2-F9D8-4583-B781-28D6285FACB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950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5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3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 smtClean="0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rgbClr val="F5F3EE"/>
                </a:solidFill>
              </a:rPr>
              <a:t>The Capital of Scandinavia</a:t>
            </a:r>
            <a:endParaRPr lang="sv-SE" sz="1000" dirty="0">
              <a:solidFill>
                <a:srgbClr val="F5F3EE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2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7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D420-FABE-4188-A6B0-945E30F6CD4F}" type="datetimeFigureOut">
              <a:rPr lang="sv-SE" smtClean="0"/>
              <a:t>2014-08-19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A4D83-5353-4240-A241-F66BDE5123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027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365787" y="61529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41E72B3-0F3E-41B1-9587-96E80122ED2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2" name="Platshållare för sidfot 6"/>
          <p:cNvSpPr>
            <a:spLocks noGrp="1"/>
          </p:cNvSpPr>
          <p:nvPr>
            <p:ph type="ftr" sz="quarter" idx="3"/>
          </p:nvPr>
        </p:nvSpPr>
        <p:spPr>
          <a:xfrm>
            <a:off x="3201132" y="61526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smtClean="0"/>
              <a:t> </a:t>
            </a:r>
            <a:endParaRPr lang="sv-SE" dirty="0"/>
          </a:p>
        </p:txBody>
      </p:sp>
      <p:sp>
        <p:nvSpPr>
          <p:cNvPr id="14" name="Platshållare för rubrik 13"/>
          <p:cNvSpPr>
            <a:spLocks noGrp="1"/>
          </p:cNvSpPr>
          <p:nvPr>
            <p:ph type="title"/>
          </p:nvPr>
        </p:nvSpPr>
        <p:spPr>
          <a:xfrm>
            <a:off x="457200" y="550863"/>
            <a:ext cx="5487988" cy="1143000"/>
          </a:xfrm>
          <a:prstGeom prst="rect">
            <a:avLst/>
          </a:prstGeom>
        </p:spPr>
        <p:txBody>
          <a:bodyPr vert="horz" lIns="234000" tIns="234000" rIns="23400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3222625" y="61986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>
                <a:solidFill>
                  <a:schemeClr val="bg1"/>
                </a:solidFill>
              </a:rPr>
              <a:t>The Capital of Scandinavia</a:t>
            </a:r>
            <a:endParaRPr lang="sv-SE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hf hdr="0" ft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4000" b="1" kern="1200" spc="6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 </a:t>
            </a:r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7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554788" y="6088063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8FD87E47-B018-4D9F-BACF-B33E4383886C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18" name="Platshållare för bildnummer 17"/>
          <p:cNvSpPr>
            <a:spLocks noGrp="1"/>
          </p:cNvSpPr>
          <p:nvPr>
            <p:ph type="sldNum" sz="quarter" idx="4"/>
          </p:nvPr>
        </p:nvSpPr>
        <p:spPr>
          <a:xfrm>
            <a:off x="6554788" y="6238975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sv-SE" dirty="0" smtClean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9" name="Platshållare för sidfot 18"/>
          <p:cNvSpPr>
            <a:spLocks noGrp="1"/>
          </p:cNvSpPr>
          <p:nvPr>
            <p:ph type="ftr" sz="quarter" idx="3"/>
          </p:nvPr>
        </p:nvSpPr>
        <p:spPr>
          <a:xfrm>
            <a:off x="3181350" y="6274287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 </a:t>
            </a:r>
            <a:endParaRPr lang="sv-SE" dirty="0"/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4138" r:id="rId7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08360" y="350115"/>
            <a:ext cx="8422522" cy="63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 – Arial Bold 26pt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415573" y="6554105"/>
            <a:ext cx="282819" cy="14424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lnSpc>
                <a:spcPts val="1077"/>
              </a:lnSpc>
              <a:defRPr sz="9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CF43F3-8288-4C47-91D1-D6C60528C40B}" type="slidenum">
              <a:rPr lang="en-US">
                <a:solidFill>
                  <a:srgbClr val="002776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2776"/>
              </a:solidFill>
              <a:cs typeface="Arial" pitchFamily="34" charset="0"/>
            </a:endParaRPr>
          </a:p>
        </p:txBody>
      </p:sp>
      <p:sp>
        <p:nvSpPr>
          <p:cNvPr id="12" name="Platshållare för text 11"/>
          <p:cNvSpPr>
            <a:spLocks noGrp="1"/>
          </p:cNvSpPr>
          <p:nvPr>
            <p:ph type="body" idx="1"/>
          </p:nvPr>
        </p:nvSpPr>
        <p:spPr>
          <a:xfrm>
            <a:off x="408358" y="1096555"/>
            <a:ext cx="8422522" cy="5029013"/>
          </a:xfrm>
          <a:prstGeom prst="rect">
            <a:avLst/>
          </a:prstGeom>
        </p:spPr>
        <p:txBody>
          <a:bodyPr vert="horz" lIns="82025" tIns="41013" rIns="82025" bIns="41013" rtlCol="0">
            <a:normAutofit/>
          </a:bodyPr>
          <a:lstStyle/>
          <a:p>
            <a:pPr lvl="0"/>
            <a:r>
              <a:rPr lang="en-US" dirty="0" smtClean="0"/>
              <a:t>Example of level one text (Arial 24pt)</a:t>
            </a:r>
            <a:endParaRPr lang="sv-SE" dirty="0" smtClean="0"/>
          </a:p>
          <a:p>
            <a:pPr lvl="2"/>
            <a:r>
              <a:rPr lang="sv-SE" dirty="0" smtClean="0"/>
              <a:t>Nivå två</a:t>
            </a:r>
          </a:p>
          <a:p>
            <a:pPr lvl="3"/>
            <a:r>
              <a:rPr lang="sv-SE" dirty="0" smtClean="0"/>
              <a:t>Nivå tre</a:t>
            </a:r>
          </a:p>
          <a:p>
            <a:pPr lvl="4"/>
            <a:r>
              <a:rPr lang="sv-SE" dirty="0" smtClean="0"/>
              <a:t>Nivå fyra</a:t>
            </a:r>
          </a:p>
          <a:p>
            <a:pPr lvl="5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6398058" y="6554105"/>
            <a:ext cx="2313056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914232" fontAlgn="base">
              <a:lnSpc>
                <a:spcPts val="107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2776"/>
                </a:solidFill>
                <a:cs typeface="Arial" charset="0"/>
              </a:rPr>
              <a:t>© </a:t>
            </a:r>
            <a:r>
              <a:rPr lang="en-US" sz="800" dirty="0" smtClean="0">
                <a:solidFill>
                  <a:srgbClr val="002776"/>
                </a:solidFill>
                <a:cs typeface="Arial" charset="0"/>
              </a:rPr>
              <a:t>2010 </a:t>
            </a:r>
            <a:r>
              <a:rPr lang="en-US" sz="800" dirty="0">
                <a:solidFill>
                  <a:srgbClr val="002776"/>
                </a:solidFill>
                <a:cs typeface="Arial" charset="0"/>
              </a:rPr>
              <a:t>Deloitte AB</a:t>
            </a:r>
          </a:p>
        </p:txBody>
      </p:sp>
    </p:spTree>
    <p:extLst>
      <p:ext uri="{BB962C8B-B14F-4D97-AF65-F5344CB8AC3E}">
        <p14:creationId xmlns:p14="http://schemas.microsoft.com/office/powerpoint/2010/main" val="130028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hf hdr="0" dt="0"/>
  <p:txStyles>
    <p:titleStyle>
      <a:lvl1pPr algn="l" defTabSz="914232" rtl="0" eaLnBrk="1" fontAlgn="base" hangingPunct="1">
        <a:lnSpc>
          <a:spcPts val="2333"/>
        </a:lnSpc>
        <a:spcBef>
          <a:spcPct val="0"/>
        </a:spcBef>
        <a:spcAft>
          <a:spcPct val="0"/>
        </a:spcAft>
        <a:defRPr sz="23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914232" rtl="0" eaLnBrk="1" fontAlgn="base" hangingPunct="1">
        <a:lnSpc>
          <a:spcPts val="305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2pPr>
      <a:lvl3pPr algn="l" defTabSz="914232" rtl="0" eaLnBrk="1" fontAlgn="base" hangingPunct="1">
        <a:lnSpc>
          <a:spcPts val="305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3pPr>
      <a:lvl4pPr algn="l" defTabSz="914232" rtl="0" eaLnBrk="1" fontAlgn="base" hangingPunct="1">
        <a:lnSpc>
          <a:spcPts val="305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4pPr>
      <a:lvl5pPr algn="l" defTabSz="914232" rtl="0" eaLnBrk="1" fontAlgn="base" hangingPunct="1">
        <a:lnSpc>
          <a:spcPts val="3050"/>
        </a:lnSpc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</a:defRPr>
      </a:lvl5pPr>
      <a:lvl6pPr marL="41012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6pPr>
      <a:lvl7pPr marL="82024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7pPr>
      <a:lvl8pPr marL="123036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8pPr>
      <a:lvl9pPr marL="1640491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9pPr>
    </p:titleStyle>
    <p:bodyStyle>
      <a:lvl1pPr marL="166614" marR="0" indent="-166614" algn="l" defTabSz="914232" rtl="0" eaLnBrk="1" fontAlgn="base" latinLnBrk="0" hangingPunct="1">
        <a:lnSpc>
          <a:spcPct val="100000"/>
        </a:lnSpc>
        <a:spcBef>
          <a:spcPct val="0"/>
        </a:spcBef>
        <a:spcAft>
          <a:spcPts val="269"/>
        </a:spcAft>
        <a:buClrTx/>
        <a:buSzTx/>
        <a:buFont typeface="Arial" pitchFamily="34" charset="0"/>
        <a:buChar char="•"/>
        <a:tabLst/>
        <a:defRPr lang="en-US" sz="2200" kern="1200" baseline="0" dirty="0">
          <a:solidFill>
            <a:schemeClr val="tx2"/>
          </a:solidFill>
          <a:latin typeface="+mn-lt"/>
          <a:ea typeface="+mn-ea"/>
          <a:cs typeface="+mn-cs"/>
        </a:defRPr>
      </a:lvl1pPr>
      <a:lvl2pPr marL="166614" marR="0" indent="-166614" algn="l" defTabSz="914232" rtl="0" eaLnBrk="1" fontAlgn="base" latinLnBrk="0" hangingPunct="1">
        <a:lnSpc>
          <a:spcPct val="100000"/>
        </a:lnSpc>
        <a:spcBef>
          <a:spcPct val="0"/>
        </a:spcBef>
        <a:spcAft>
          <a:spcPts val="269"/>
        </a:spcAft>
        <a:buClrTx/>
        <a:buSzTx/>
        <a:buFont typeface="Arial" pitchFamily="34" charset="0"/>
        <a:buChar char="•"/>
        <a:tabLst/>
        <a:defRPr lang="en-US" sz="2200" kern="1200" dirty="0">
          <a:solidFill>
            <a:schemeClr val="tx2"/>
          </a:solidFill>
          <a:latin typeface="+mn-lt"/>
          <a:ea typeface="+mj-ea"/>
          <a:cs typeface="+mj-cs"/>
        </a:defRPr>
      </a:lvl2pPr>
      <a:lvl3pPr marL="357434" marR="0" indent="-175157" algn="l" defTabSz="914232" rtl="0" eaLnBrk="1" fontAlgn="base" latinLnBrk="0" hangingPunct="1">
        <a:lnSpc>
          <a:spcPct val="100000"/>
        </a:lnSpc>
        <a:spcBef>
          <a:spcPct val="0"/>
        </a:spcBef>
        <a:spcAft>
          <a:spcPts val="269"/>
        </a:spcAft>
        <a:buClrTx/>
        <a:buSzTx/>
        <a:buFont typeface="Arial" pitchFamily="34" charset="0"/>
        <a:buChar char="‒"/>
        <a:tabLst/>
        <a:defRPr lang="en-US" sz="2200" kern="1200" dirty="0" smtClean="0">
          <a:solidFill>
            <a:srgbClr val="002776"/>
          </a:solidFill>
          <a:latin typeface="+mn-lt"/>
          <a:ea typeface="+mj-ea"/>
          <a:cs typeface="+mj-cs"/>
        </a:defRPr>
      </a:lvl3pPr>
      <a:lvl4pPr marL="539711" marR="0" indent="-182277" algn="l" defTabSz="914232" rtl="0" eaLnBrk="1" fontAlgn="base" latinLnBrk="0" hangingPunct="1">
        <a:lnSpc>
          <a:spcPct val="100000"/>
        </a:lnSpc>
        <a:spcBef>
          <a:spcPct val="0"/>
        </a:spcBef>
        <a:spcAft>
          <a:spcPts val="538"/>
        </a:spcAft>
        <a:buClrTx/>
        <a:buSzTx/>
        <a:buFont typeface="Arial" pitchFamily="34" charset="0"/>
        <a:buChar char="•"/>
        <a:tabLst/>
        <a:defRPr lang="en-US" sz="1800" kern="1200" dirty="0">
          <a:solidFill>
            <a:schemeClr val="tx2"/>
          </a:solidFill>
          <a:latin typeface="+mn-lt"/>
          <a:ea typeface="+mj-ea"/>
          <a:cs typeface="+mj-cs"/>
        </a:defRPr>
      </a:lvl4pPr>
      <a:lvl5pPr marL="712019" marR="0" indent="-172309" algn="l" defTabSz="914232" rtl="0" eaLnBrk="1" fontAlgn="base" latinLnBrk="0" hangingPunct="1">
        <a:lnSpc>
          <a:spcPct val="100000"/>
        </a:lnSpc>
        <a:spcBef>
          <a:spcPct val="0"/>
        </a:spcBef>
        <a:spcAft>
          <a:spcPts val="538"/>
        </a:spcAft>
        <a:buClrTx/>
        <a:buSzTx/>
        <a:buFont typeface="Arial" pitchFamily="34" charset="0"/>
        <a:buChar char="‒"/>
        <a:tabLst/>
        <a:defRPr lang="en-GB" sz="1800" kern="1200" dirty="0">
          <a:solidFill>
            <a:schemeClr val="tx2"/>
          </a:solidFill>
          <a:latin typeface="+mn-lt"/>
          <a:ea typeface="+mj-ea"/>
          <a:cs typeface="+mj-cs"/>
        </a:defRPr>
      </a:lvl5pPr>
      <a:lvl6pPr marL="803157" indent="-163765" algn="l" defTabSz="820244" rtl="0" eaLnBrk="1" latinLnBrk="0" hangingPunct="1">
        <a:spcBef>
          <a:spcPts val="0"/>
        </a:spcBef>
        <a:spcAft>
          <a:spcPts val="269"/>
        </a:spcAft>
        <a:buFont typeface="Arial" pitchFamily="34" charset="0"/>
        <a:buChar char="•"/>
        <a:defRPr sz="1400" kern="1200" baseline="0">
          <a:solidFill>
            <a:schemeClr val="accent1"/>
          </a:solidFill>
          <a:latin typeface="+mn-lt"/>
          <a:ea typeface="+mn-ea"/>
          <a:cs typeface="+mn-cs"/>
        </a:defRPr>
      </a:lvl6pPr>
      <a:lvl7pPr marL="968344" indent="-165189" algn="l" defTabSz="820244" rtl="0" eaLnBrk="1" latinLnBrk="0" hangingPunct="1">
        <a:spcBef>
          <a:spcPts val="0"/>
        </a:spcBef>
        <a:spcAft>
          <a:spcPts val="269"/>
        </a:spcAft>
        <a:buFont typeface="Arial" pitchFamily="34" charset="0"/>
        <a:buChar char="‒"/>
        <a:defRPr sz="13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123566" indent="-155220" algn="l" defTabSz="820244" rtl="0" eaLnBrk="1" latinLnBrk="0" hangingPunct="1">
        <a:spcBef>
          <a:spcPts val="0"/>
        </a:spcBef>
        <a:spcAft>
          <a:spcPts val="269"/>
        </a:spcAft>
        <a:buFont typeface="Arial" pitchFamily="34" charset="0"/>
        <a:buChar char="•"/>
        <a:defRPr sz="13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287329" indent="-163765" algn="l" defTabSz="820244" rtl="0" eaLnBrk="1" latinLnBrk="0" hangingPunct="1">
        <a:spcBef>
          <a:spcPts val="0"/>
        </a:spcBef>
        <a:spcAft>
          <a:spcPts val="269"/>
        </a:spcAft>
        <a:buFont typeface="Arial" pitchFamily="34" charset="0"/>
        <a:buChar char="‒"/>
        <a:defRPr sz="13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23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244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368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491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613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0735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0858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0981" algn="l" defTabSz="8202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0"/>
            <a:r>
              <a:rPr lang="sv-SE" dirty="0" smtClean="0"/>
              <a:t>Nivå två</a:t>
            </a:r>
          </a:p>
          <a:p>
            <a:pPr lvl="0"/>
            <a:r>
              <a:rPr lang="sv-SE" dirty="0" smtClean="0"/>
              <a:t>Nivå tre</a:t>
            </a:r>
          </a:p>
          <a:p>
            <a:pPr lvl="0"/>
            <a:r>
              <a:rPr lang="sv-SE" dirty="0" smtClean="0"/>
              <a:t>Nivå fyra</a:t>
            </a:r>
          </a:p>
          <a:p>
            <a:pPr lvl="0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>
                <a:solidFill>
                  <a:srgbClr val="FFFFFF"/>
                </a:solidFill>
              </a:rPr>
              <a:pPr/>
              <a:t>2014-08-19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 smtClean="0">
                <a:solidFill>
                  <a:srgbClr val="FFFFFF"/>
                </a:solidFill>
              </a:rPr>
              <a:t>Sida </a:t>
            </a:r>
            <a:fld id="{DFD9F532-A642-4895-B52A-AD6ACF0CFA9D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>
                <a:solidFill>
                  <a:srgbClr val="000000">
                    <a:tint val="75000"/>
                  </a:srgbClr>
                </a:solidFill>
              </a:rPr>
              <a:t> </a:t>
            </a:r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55608" y="248821"/>
            <a:ext cx="6366294" cy="120209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sv-SE" sz="3300" dirty="0" smtClean="0"/>
              <a:t>Samordnad grundskoleplanering</a:t>
            </a:r>
            <a:br>
              <a:rPr lang="sv-SE" sz="3300" dirty="0" smtClean="0"/>
            </a:br>
            <a:r>
              <a:rPr lang="sv-SE" sz="3300" dirty="0" smtClean="0"/>
              <a:t>i Stockholm</a:t>
            </a:r>
            <a:r>
              <a:rPr lang="sv-SE" sz="900" dirty="0" smtClean="0"/>
              <a:t/>
            </a:r>
            <a:br>
              <a:rPr lang="sv-SE" sz="900" dirty="0" smtClean="0"/>
            </a:br>
            <a:r>
              <a:rPr lang="sv-SE" sz="4000" dirty="0"/>
              <a:t/>
            </a:r>
            <a:br>
              <a:rPr lang="sv-SE" sz="4000" dirty="0"/>
            </a:br>
            <a:r>
              <a:rPr lang="sv-SE" sz="4000" dirty="0" smtClean="0"/>
              <a:t/>
            </a:r>
            <a:br>
              <a:rPr lang="sv-SE" sz="4000" dirty="0" smtClean="0"/>
            </a:br>
            <a:r>
              <a:rPr lang="sv-SE" sz="900" dirty="0" smtClean="0"/>
              <a:t/>
            </a:r>
            <a:br>
              <a:rPr lang="sv-SE" sz="900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4886325" y="914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20 augusti 2014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51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Behov av nya grundskolor</a:t>
            </a:r>
            <a:endParaRPr lang="sv-SE" dirty="0"/>
          </a:p>
        </p:txBody>
      </p:sp>
      <p:sp>
        <p:nvSpPr>
          <p:cNvPr id="7" name="Rektangel med rundade hörn 6"/>
          <p:cNvSpPr/>
          <p:nvPr/>
        </p:nvSpPr>
        <p:spPr>
          <a:xfrm>
            <a:off x="875928" y="1173060"/>
            <a:ext cx="5365105" cy="4579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700" dirty="0" smtClean="0">
                <a:solidFill>
                  <a:schemeClr val="tx1"/>
                </a:solidFill>
              </a:rPr>
              <a:t>Elevprognos till och med </a:t>
            </a:r>
            <a:r>
              <a:rPr lang="sv-SE" sz="1700" dirty="0">
                <a:solidFill>
                  <a:schemeClr val="tx1"/>
                </a:solidFill>
              </a:rPr>
              <a:t>2040 levererades från </a:t>
            </a:r>
            <a:r>
              <a:rPr lang="sv-SE" sz="1700" dirty="0" err="1">
                <a:solidFill>
                  <a:schemeClr val="tx1"/>
                </a:solidFill>
              </a:rPr>
              <a:t>Sweco</a:t>
            </a:r>
            <a:r>
              <a:rPr lang="sv-SE" sz="1700" dirty="0">
                <a:solidFill>
                  <a:schemeClr val="tx1"/>
                </a:solidFill>
              </a:rPr>
              <a:t> den 2 </a:t>
            </a:r>
            <a:r>
              <a:rPr lang="sv-SE" sz="1700" dirty="0" smtClean="0">
                <a:solidFill>
                  <a:schemeClr val="tx1"/>
                </a:solidFill>
              </a:rPr>
              <a:t>juni</a:t>
            </a:r>
          </a:p>
          <a:p>
            <a:endParaRPr lang="sv-SE" sz="17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700" dirty="0">
                <a:solidFill>
                  <a:schemeClr val="tx1"/>
                </a:solidFill>
              </a:rPr>
              <a:t>Prognosen visar på en ökning av elever i grundskoleåldern </a:t>
            </a:r>
            <a:r>
              <a:rPr lang="sv-SE" sz="1700" dirty="0" smtClean="0">
                <a:solidFill>
                  <a:schemeClr val="tx1"/>
                </a:solidFill>
              </a:rPr>
              <a:t>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4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700" dirty="0">
                <a:solidFill>
                  <a:schemeClr val="tx1"/>
                </a:solidFill>
              </a:rPr>
              <a:t>31 000 till 2030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700" dirty="0">
                <a:solidFill>
                  <a:schemeClr val="tx1"/>
                </a:solidFill>
              </a:rPr>
              <a:t>41 000 till 2040</a:t>
            </a:r>
          </a:p>
          <a:p>
            <a:endParaRPr lang="sv-SE" sz="17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700" dirty="0" smtClean="0">
                <a:solidFill>
                  <a:schemeClr val="tx1"/>
                </a:solidFill>
              </a:rPr>
              <a:t>En teoretisk skola motsvarar 840 elever. Med hänsyn till befintlig kapacitet bedöms behovet till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400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700" dirty="0">
                <a:solidFill>
                  <a:schemeClr val="tx1"/>
                </a:solidFill>
              </a:rPr>
              <a:t>c</a:t>
            </a:r>
            <a:r>
              <a:rPr lang="sv-SE" sz="1700" dirty="0" smtClean="0">
                <a:solidFill>
                  <a:schemeClr val="tx1"/>
                </a:solidFill>
              </a:rPr>
              <a:t>a 33 nya skolor till </a:t>
            </a:r>
            <a:r>
              <a:rPr lang="sv-SE" sz="1700" dirty="0">
                <a:solidFill>
                  <a:schemeClr val="tx1"/>
                </a:solidFill>
              </a:rPr>
              <a:t>2030 </a:t>
            </a:r>
            <a:endParaRPr lang="sv-SE" sz="1700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700" dirty="0">
                <a:solidFill>
                  <a:schemeClr val="tx1"/>
                </a:solidFill>
              </a:rPr>
              <a:t>c</a:t>
            </a:r>
            <a:r>
              <a:rPr lang="sv-SE" sz="1700" dirty="0" smtClean="0">
                <a:solidFill>
                  <a:schemeClr val="tx1"/>
                </a:solidFill>
              </a:rPr>
              <a:t>a 47 nya skolor till 2040</a:t>
            </a:r>
            <a:endParaRPr lang="sv-SE" sz="1700" dirty="0">
              <a:solidFill>
                <a:schemeClr val="tx1"/>
              </a:solidFill>
            </a:endParaRPr>
          </a:p>
          <a:p>
            <a:endParaRPr lang="sv-SE" sz="17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>
              <a:solidFill>
                <a:schemeClr val="tx1"/>
              </a:solidFill>
            </a:endParaRPr>
          </a:p>
          <a:p>
            <a:pPr lvl="1"/>
            <a:endParaRPr lang="sv-SE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Staden som helhet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24" y="193738"/>
            <a:ext cx="9417788" cy="6664261"/>
          </a:xfrm>
          <a:prstGeom prst="rect">
            <a:avLst/>
          </a:prstGeom>
        </p:spPr>
      </p:pic>
      <p:sp>
        <p:nvSpPr>
          <p:cNvPr id="7" name="Rubrik 5"/>
          <p:cNvSpPr txBox="1">
            <a:spLocks/>
          </p:cNvSpPr>
          <p:nvPr/>
        </p:nvSpPr>
        <p:spPr>
          <a:xfrm>
            <a:off x="609600" y="6096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kern="1200" spc="6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mtClean="0"/>
              <a:t>Behov av nya grundskolor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042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61"/>
            <a:ext cx="9144000" cy="6471078"/>
          </a:xfrm>
          <a:prstGeom prst="rect">
            <a:avLst/>
          </a:prstGeom>
        </p:spPr>
      </p:pic>
      <p:sp>
        <p:nvSpPr>
          <p:cNvPr id="8" name="Rubrik 5"/>
          <p:cNvSpPr txBox="1">
            <a:spLocks/>
          </p:cNvSpPr>
          <p:nvPr/>
        </p:nvSpPr>
        <p:spPr>
          <a:xfrm>
            <a:off x="609600" y="6096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kern="1200" spc="6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Projekt inom SPS</a:t>
            </a:r>
          </a:p>
        </p:txBody>
      </p:sp>
    </p:spTree>
    <p:extLst>
      <p:ext uri="{BB962C8B-B14F-4D97-AF65-F5344CB8AC3E}">
        <p14:creationId xmlns:p14="http://schemas.microsoft.com/office/powerpoint/2010/main" val="370664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61"/>
            <a:ext cx="9144000" cy="6471078"/>
          </a:xfrm>
          <a:prstGeom prst="rect">
            <a:avLst/>
          </a:prstGeom>
        </p:spPr>
      </p:pic>
      <p:sp>
        <p:nvSpPr>
          <p:cNvPr id="8" name="Rubrik 5"/>
          <p:cNvSpPr txBox="1">
            <a:spLocks/>
          </p:cNvSpPr>
          <p:nvPr/>
        </p:nvSpPr>
        <p:spPr>
          <a:xfrm>
            <a:off x="609600" y="6096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kern="1200" spc="6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Nya grundskolor 2025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09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61"/>
            <a:ext cx="9144000" cy="6471078"/>
          </a:xfrm>
          <a:prstGeom prst="rect">
            <a:avLst/>
          </a:prstGeom>
        </p:spPr>
      </p:pic>
      <p:sp>
        <p:nvSpPr>
          <p:cNvPr id="8" name="Rubrik 5"/>
          <p:cNvSpPr txBox="1">
            <a:spLocks/>
          </p:cNvSpPr>
          <p:nvPr/>
        </p:nvSpPr>
        <p:spPr>
          <a:xfrm>
            <a:off x="609600" y="6096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kern="1200" spc="6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Nya grundskolor 2030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88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61"/>
            <a:ext cx="9144000" cy="6471078"/>
          </a:xfrm>
          <a:prstGeom prst="rect">
            <a:avLst/>
          </a:prstGeom>
        </p:spPr>
      </p:pic>
      <p:sp>
        <p:nvSpPr>
          <p:cNvPr id="8" name="Rubrik 5"/>
          <p:cNvSpPr txBox="1">
            <a:spLocks/>
          </p:cNvSpPr>
          <p:nvPr/>
        </p:nvSpPr>
        <p:spPr>
          <a:xfrm>
            <a:off x="609600" y="6096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kern="1200" spc="6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Nya grundskolor 2040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17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2014-08-19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 smtClean="0"/>
              <a:t>Sida </a:t>
            </a:r>
            <a:fld id="{42A5867E-8ECA-40F1-9DD6-AE7AFDFAA899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Investeringar</a:t>
            </a:r>
            <a:endParaRPr lang="sv-SE" dirty="0"/>
          </a:p>
        </p:txBody>
      </p:sp>
      <p:sp>
        <p:nvSpPr>
          <p:cNvPr id="7" name="Rektangel med rundade hörn 6"/>
          <p:cNvSpPr/>
          <p:nvPr/>
        </p:nvSpPr>
        <p:spPr>
          <a:xfrm>
            <a:off x="875928" y="1173060"/>
            <a:ext cx="5365105" cy="45799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700" dirty="0" smtClean="0">
                <a:solidFill>
                  <a:schemeClr val="tx1"/>
                </a:solidFill>
              </a:rPr>
              <a:t>Utbyggnaden </a:t>
            </a:r>
            <a:r>
              <a:rPr lang="sv-SE" sz="1700" dirty="0">
                <a:solidFill>
                  <a:schemeClr val="tx1"/>
                </a:solidFill>
              </a:rPr>
              <a:t>kommer att ske både i form av nya skolor och utbyggnad av befintliga </a:t>
            </a:r>
            <a:r>
              <a:rPr lang="sv-SE" sz="1700" dirty="0" smtClean="0">
                <a:solidFill>
                  <a:schemeClr val="tx1"/>
                </a:solidFill>
              </a:rPr>
              <a:t>skolor</a:t>
            </a:r>
          </a:p>
          <a:p>
            <a:endParaRPr lang="sv-SE" sz="17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700" dirty="0">
                <a:solidFill>
                  <a:schemeClr val="tx1"/>
                </a:solidFill>
              </a:rPr>
              <a:t>Oavsett vilket beräknas investeringsutgiften till ca 350 tkr/ny </a:t>
            </a:r>
            <a:r>
              <a:rPr lang="sv-SE" sz="1700" dirty="0" smtClean="0">
                <a:solidFill>
                  <a:schemeClr val="tx1"/>
                </a:solidFill>
              </a:rPr>
              <a:t>plats</a:t>
            </a:r>
          </a:p>
          <a:p>
            <a:endParaRPr lang="sv-SE" sz="17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700" dirty="0" smtClean="0">
                <a:solidFill>
                  <a:schemeClr val="tx1"/>
                </a:solidFill>
              </a:rPr>
              <a:t>Om </a:t>
            </a:r>
            <a:r>
              <a:rPr lang="sv-SE" sz="1700" dirty="0">
                <a:solidFill>
                  <a:schemeClr val="tx1"/>
                </a:solidFill>
              </a:rPr>
              <a:t>behovet täcks genom kommunal u</a:t>
            </a:r>
            <a:r>
              <a:rPr lang="sv-SE" sz="1700" dirty="0" smtClean="0">
                <a:solidFill>
                  <a:schemeClr val="tx1"/>
                </a:solidFill>
              </a:rPr>
              <a:t>tbyggnad </a:t>
            </a:r>
            <a:r>
              <a:rPr lang="sv-SE" sz="1700" dirty="0">
                <a:solidFill>
                  <a:schemeClr val="tx1"/>
                </a:solidFill>
              </a:rPr>
              <a:t>motsvarar det en </a:t>
            </a:r>
            <a:r>
              <a:rPr lang="sv-SE" sz="1700" dirty="0" smtClean="0">
                <a:solidFill>
                  <a:schemeClr val="tx1"/>
                </a:solidFill>
              </a:rPr>
              <a:t>investerings-utgift om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400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700" dirty="0">
                <a:solidFill>
                  <a:schemeClr val="tx1"/>
                </a:solidFill>
              </a:rPr>
              <a:t>c</a:t>
            </a:r>
            <a:r>
              <a:rPr lang="sv-SE" sz="1700" dirty="0" smtClean="0">
                <a:solidFill>
                  <a:schemeClr val="tx1"/>
                </a:solidFill>
              </a:rPr>
              <a:t>a 9,7 </a:t>
            </a:r>
            <a:r>
              <a:rPr lang="sv-SE" sz="1700" dirty="0">
                <a:solidFill>
                  <a:schemeClr val="tx1"/>
                </a:solidFill>
              </a:rPr>
              <a:t>mdr till </a:t>
            </a:r>
            <a:r>
              <a:rPr lang="sv-SE" sz="1700" dirty="0" smtClean="0">
                <a:solidFill>
                  <a:schemeClr val="tx1"/>
                </a:solidFill>
              </a:rPr>
              <a:t>2030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700" dirty="0">
                <a:solidFill>
                  <a:schemeClr val="tx1"/>
                </a:solidFill>
              </a:rPr>
              <a:t>c</a:t>
            </a:r>
            <a:r>
              <a:rPr lang="sv-SE" sz="1700" dirty="0" smtClean="0">
                <a:solidFill>
                  <a:schemeClr val="tx1"/>
                </a:solidFill>
              </a:rPr>
              <a:t>a 13,8 </a:t>
            </a:r>
            <a:r>
              <a:rPr lang="sv-SE" sz="1700" dirty="0">
                <a:solidFill>
                  <a:schemeClr val="tx1"/>
                </a:solidFill>
              </a:rPr>
              <a:t>mdr till </a:t>
            </a:r>
            <a:r>
              <a:rPr lang="sv-SE" sz="1700" dirty="0" smtClean="0">
                <a:solidFill>
                  <a:schemeClr val="tx1"/>
                </a:solidFill>
              </a:rPr>
              <a:t>2040</a:t>
            </a:r>
          </a:p>
          <a:p>
            <a:pPr lvl="1"/>
            <a:endParaRPr lang="sv-SE" sz="17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>
              <a:solidFill>
                <a:schemeClr val="tx1"/>
              </a:solidFill>
            </a:endParaRPr>
          </a:p>
          <a:p>
            <a:pPr lvl="1"/>
            <a:endParaRPr lang="sv-SE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hlm_Presentatio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1_Sthlm_Presentatio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3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Sthlm_Presentatio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4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Sthlm_Presentatio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5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Sthlm_Presentatio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6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Sthlm_Presentatio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9.xml><?xml version="1.0" encoding="utf-8"?>
<a:theme xmlns:a="http://schemas.openxmlformats.org/drawingml/2006/main" name="7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Sthlm_Presentatio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1.xml><?xml version="1.0" encoding="utf-8"?>
<a:theme xmlns:a="http://schemas.openxmlformats.org/drawingml/2006/main" name="8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7_Sthlm_Presentatio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3.xml><?xml version="1.0" encoding="utf-8"?>
<a:theme xmlns:a="http://schemas.openxmlformats.org/drawingml/2006/main" name="9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0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örstasidan_2_rutor">
  <a:themeElements>
    <a:clrScheme name="Stockholms stads färger">
      <a:dk1>
        <a:srgbClr val="000000"/>
      </a:dk1>
      <a:lt1>
        <a:srgbClr val="00000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007EC4"/>
        </a:solidFill>
        <a:ln>
          <a:noFill/>
        </a:ln>
      </a:spPr>
      <a:bodyPr lIns="234000" rIns="234000"/>
      <a:lstStyle>
        <a:defPPr marL="0" marR="0" indent="0" algn="l" defTabSz="914400" rtl="0" eaLnBrk="1" fontAlgn="auto" latinLnBrk="0" hangingPunct="1">
          <a:lnSpc>
            <a:spcPts val="2000"/>
          </a:lnSpc>
          <a:spcBef>
            <a:spcPts val="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nnehålls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Blank">
  <a:themeElements>
    <a:clrScheme name="Deloitte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00A1DE"/>
      </a:accent3>
      <a:accent4>
        <a:srgbClr val="3C8A2E"/>
      </a:accent4>
      <a:accent5>
        <a:srgbClr val="72C7E7"/>
      </a:accent5>
      <a:accent6>
        <a:srgbClr val="C9DD03"/>
      </a:accent6>
      <a:hlink>
        <a:srgbClr val="00A1DE"/>
      </a:hlink>
      <a:folHlink>
        <a:srgbClr val="72C7E7"/>
      </a:folHlink>
    </a:clrScheme>
    <a:fontScheme name="Deloit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ns:customPropertyEditors xmlns:tns="http://schemas.microsoft.com/office/2006/customDocumentInformationPanel">
  <tns:showOnOpen>false</tns:showOnOpen>
  <tns:defaultPropertyEditorNamespace>Standardegenskaper.</tns:defaultPropertyEditorNamespace>
</tns:customPropertyEdito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58BB94A705F24DA44268757A05BAE1" ma:contentTypeVersion="" ma:contentTypeDescription="Skapa ett nytt dokument." ma:contentTypeScope="" ma:versionID="f2a408bdd680d8cb27357848cc2db84f">
  <xsd:schema xmlns:xsd="http://www.w3.org/2001/XMLSchema" xmlns:xs="http://www.w3.org/2001/XMLSchema" xmlns:p="http://schemas.microsoft.com/office/2006/metadata/properties" xmlns:ns2="1f86cb15-2023-4eb3-915e-572d2a5b643d" targetNamespace="http://schemas.microsoft.com/office/2006/metadata/properties" ma:root="true" ma:fieldsID="054b73f6c2f93c320f8cf0f0e2af03b7" ns2:_="">
    <xsd:import namespace="1f86cb15-2023-4eb3-915e-572d2a5b643d"/>
    <xsd:element name="properties">
      <xsd:complexType>
        <xsd:sequence>
          <xsd:element name="documentManagement">
            <xsd:complexType>
              <xsd:all>
                <xsd:element ref="ns2:Kategori" minOccurs="0"/>
                <xsd:element ref="ns2:Projektfa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6cb15-2023-4eb3-915e-572d2a5b643d" elementFormDefault="qualified">
    <xsd:import namespace="http://schemas.microsoft.com/office/2006/documentManagement/types"/>
    <xsd:import namespace="http://schemas.microsoft.com/office/infopath/2007/PartnerControls"/>
    <xsd:element name="Kategori" ma:index="8" nillable="true" ma:displayName="Kategori" ma:format="Dropdown" ma:internalName="Kategori">
      <xsd:simpleType>
        <xsd:restriction base="dms:Choice">
          <xsd:enumeration value="Styrande dokument"/>
          <xsd:enumeration value="Ändringshantering"/>
          <xsd:enumeration value="Ekonomi"/>
          <xsd:enumeration value="Presentation"/>
          <xsd:enumeration value="Rapport"/>
          <xsd:enumeration value="Risker"/>
          <xsd:enumeration value="Tidsplan"/>
        </xsd:restriction>
      </xsd:simpleType>
    </xsd:element>
    <xsd:element name="Projektfas" ma:index="9" nillable="true" ma:displayName="Projektfas(er)" ma:internalName="Projektfa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itiering"/>
                    <xsd:enumeration value="Planering"/>
                    <xsd:enumeration value="Genomförande"/>
                    <xsd:enumeration value="Avslut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ktfas xmlns="1f86cb15-2023-4eb3-915e-572d2a5b643d">
      <Value>Genomförande</Value>
    </Projektfas>
    <Kategori xmlns="1f86cb15-2023-4eb3-915e-572d2a5b643d" xsi:nil="true"/>
  </documentManagement>
</p:properties>
</file>

<file path=customXml/itemProps1.xml><?xml version="1.0" encoding="utf-8"?>
<ds:datastoreItem xmlns:ds="http://schemas.openxmlformats.org/officeDocument/2006/customXml" ds:itemID="{5B225577-E0E6-47A2-A02E-C008327066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A1DC5D-7C5C-4C35-86EE-C714AD4398A4}">
  <ds:schemaRefs>
    <ds:schemaRef ds:uri="http://schemas.microsoft.com/office/2006/customDocumentInformationPanel"/>
  </ds:schemaRefs>
</ds:datastoreItem>
</file>

<file path=customXml/itemProps3.xml><?xml version="1.0" encoding="utf-8"?>
<ds:datastoreItem xmlns:ds="http://schemas.openxmlformats.org/officeDocument/2006/customXml" ds:itemID="{12BEB9B0-8BA8-4C66-9481-6742D97BB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86cb15-2023-4eb3-915e-572d2a5b64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5B50B3E-4FFA-436E-8685-F75A28B0CAB3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1f86cb15-2023-4eb3-915e-572d2a5b643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Sthlm_Presentation</Template>
  <TotalTime>6297</TotalTime>
  <Words>152</Words>
  <Application>Microsoft Office PowerPoint</Application>
  <PresentationFormat>Bildspel på skärmen (4:3)</PresentationFormat>
  <Paragraphs>49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24</vt:i4>
      </vt:variant>
      <vt:variant>
        <vt:lpstr>Bildrubriker</vt:lpstr>
      </vt:variant>
      <vt:variant>
        <vt:i4>8</vt:i4>
      </vt:variant>
    </vt:vector>
  </HeadingPairs>
  <TitlesOfParts>
    <vt:vector size="32" baseType="lpstr">
      <vt:lpstr>Sthlm_Presentation</vt:lpstr>
      <vt:lpstr>1_Anpassad formgivning</vt:lpstr>
      <vt:lpstr>Anpassad formgivning</vt:lpstr>
      <vt:lpstr>Förstasidan_2_rutor</vt:lpstr>
      <vt:lpstr>Kapitelsidor</vt:lpstr>
      <vt:lpstr>Innehållssidor</vt:lpstr>
      <vt:lpstr>Blank</vt:lpstr>
      <vt:lpstr>1_Kapitelsidor</vt:lpstr>
      <vt:lpstr>2_Kapitelsidor</vt:lpstr>
      <vt:lpstr>1_Sthlm_Presentation</vt:lpstr>
      <vt:lpstr>3_Kapitelsidor</vt:lpstr>
      <vt:lpstr>2_Sthlm_Presentation</vt:lpstr>
      <vt:lpstr>4_Kapitelsidor</vt:lpstr>
      <vt:lpstr>3_Sthlm_Presentation</vt:lpstr>
      <vt:lpstr>5_Kapitelsidor</vt:lpstr>
      <vt:lpstr>4_Sthlm_Presentation</vt:lpstr>
      <vt:lpstr>6_Kapitelsidor</vt:lpstr>
      <vt:lpstr>5_Sthlm_Presentation</vt:lpstr>
      <vt:lpstr>7_Kapitelsidor</vt:lpstr>
      <vt:lpstr>6_Sthlm_Presentation</vt:lpstr>
      <vt:lpstr>8_Kapitelsidor</vt:lpstr>
      <vt:lpstr>7_Sthlm_Presentation</vt:lpstr>
      <vt:lpstr>9_Kapitelsidor</vt:lpstr>
      <vt:lpstr>10_Kapitelsidor</vt:lpstr>
      <vt:lpstr>Samordnad grundskoleplanering i Stockholm      </vt:lpstr>
      <vt:lpstr>Behov av nya grundskolor</vt:lpstr>
      <vt:lpstr>Staden som helhet</vt:lpstr>
      <vt:lpstr>PowerPoint-presentation</vt:lpstr>
      <vt:lpstr>PowerPoint-presentation</vt:lpstr>
      <vt:lpstr>PowerPoint-presentation</vt:lpstr>
      <vt:lpstr>PowerPoint-presentation</vt:lpstr>
      <vt:lpstr>Investeringar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Utvecklingsplan beslutsstöd</dc:title>
  <dc:creator>aa79506</dc:creator>
  <cp:lastModifiedBy>Sylvia Rezania</cp:lastModifiedBy>
  <cp:revision>321</cp:revision>
  <cp:lastPrinted>2014-06-26T09:08:58Z</cp:lastPrinted>
  <dcterms:created xsi:type="dcterms:W3CDTF">2013-12-09T16:07:56Z</dcterms:created>
  <dcterms:modified xsi:type="dcterms:W3CDTF">2014-08-19T14:48:07Z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0x0101004158BB94A705F24DA44268757A05BAE1</vt:lpwstr>
  </property>
</Properties>
</file>