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3" r:id="rId5"/>
  </p:sldMasterIdLst>
  <p:notesMasterIdLst>
    <p:notesMasterId r:id="rId8"/>
  </p:notesMasterIdLst>
  <p:handoutMasterIdLst>
    <p:handoutMasterId r:id="rId9"/>
  </p:handoutMasterIdLst>
  <p:sldIdLst>
    <p:sldId id="264" r:id="rId6"/>
    <p:sldId id="256" r:id="rId7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da-DK"/>
    </a:defPPr>
    <a:lvl1pPr marL="0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017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033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050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8068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0085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2102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4119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6135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071">
          <p15:clr>
            <a:srgbClr val="A4A3A4"/>
          </p15:clr>
        </p15:guide>
        <p15:guide id="5" orient="horz" pos="867">
          <p15:clr>
            <a:srgbClr val="A4A3A4"/>
          </p15:clr>
        </p15:guide>
        <p15:guide id="6" orient="horz" pos="640">
          <p15:clr>
            <a:srgbClr val="A4A3A4"/>
          </p15:clr>
        </p15:guide>
        <p15:guide id="7" orient="horz" pos="3294">
          <p15:clr>
            <a:srgbClr val="A4A3A4"/>
          </p15:clr>
        </p15:guide>
        <p15:guide id="8" orient="horz" pos="2500">
          <p15:clr>
            <a:srgbClr val="A4A3A4"/>
          </p15:clr>
        </p15:guide>
        <p15:guide id="9" orient="horz" pos="1275">
          <p15:clr>
            <a:srgbClr val="A4A3A4"/>
          </p15:clr>
        </p15:guide>
        <p15:guide id="10" orient="horz" pos="3583">
          <p15:clr>
            <a:srgbClr val="A4A3A4"/>
          </p15:clr>
        </p15:guide>
        <p15:guide id="11" orient="horz" pos="4319">
          <p15:clr>
            <a:srgbClr val="A4A3A4"/>
          </p15:clr>
        </p15:guide>
        <p15:guide id="12" orient="horz" pos="3807">
          <p15:clr>
            <a:srgbClr val="A4A3A4"/>
          </p15:clr>
        </p15:guide>
        <p15:guide id="13" orient="horz" pos="4255">
          <p15:clr>
            <a:srgbClr val="A4A3A4"/>
          </p15:clr>
        </p15:guide>
        <p15:guide id="14" pos="2879">
          <p15:clr>
            <a:srgbClr val="A4A3A4"/>
          </p15:clr>
        </p15:guide>
        <p15:guide id="15">
          <p15:clr>
            <a:srgbClr val="A4A3A4"/>
          </p15:clr>
        </p15:guide>
        <p15:guide id="16" pos="178">
          <p15:clr>
            <a:srgbClr val="A4A3A4"/>
          </p15:clr>
        </p15:guide>
        <p15:guide id="17" pos="5759">
          <p15:clr>
            <a:srgbClr val="A4A3A4"/>
          </p15:clr>
        </p15:guide>
        <p15:guide id="18" pos="5583">
          <p15:clr>
            <a:srgbClr val="A4A3A4"/>
          </p15:clr>
        </p15:guide>
        <p15:guide id="19" orient="horz" pos="4062">
          <p15:clr>
            <a:srgbClr val="A4A3A4"/>
          </p15:clr>
        </p15:guide>
        <p15:guide id="20" orient="horz" pos="3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t Kaol" initials="H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0000"/>
    <a:srgbClr val="53ACAF"/>
    <a:srgbClr val="EE2D27"/>
    <a:srgbClr val="6D6F71"/>
    <a:srgbClr val="A7A9AC"/>
    <a:srgbClr val="CFBCCF"/>
    <a:srgbClr val="885788"/>
    <a:srgbClr val="F2F5A4"/>
    <a:srgbClr val="DEE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49" autoAdjust="0"/>
  </p:normalViewPr>
  <p:slideViewPr>
    <p:cSldViewPr snapToGrid="0">
      <p:cViewPr varScale="1">
        <p:scale>
          <a:sx n="112" d="100"/>
          <a:sy n="112" d="100"/>
        </p:scale>
        <p:origin x="810" y="108"/>
      </p:cViewPr>
      <p:guideLst>
        <p:guide orient="horz" pos="2160"/>
        <p:guide pos="2880"/>
        <p:guide orient="horz" pos="119"/>
        <p:guide orient="horz" pos="1071"/>
        <p:guide orient="horz" pos="867"/>
        <p:guide orient="horz" pos="640"/>
        <p:guide orient="horz" pos="3294"/>
        <p:guide orient="horz" pos="2500"/>
        <p:guide orient="horz" pos="1275"/>
        <p:guide orient="horz" pos="3583"/>
        <p:guide orient="horz" pos="4319"/>
        <p:guide orient="horz" pos="3807"/>
        <p:guide orient="horz" pos="4255"/>
        <p:guide pos="2879"/>
        <p:guide/>
        <p:guide pos="178"/>
        <p:guide pos="5759"/>
        <p:guide pos="5583"/>
        <p:guide orient="horz" pos="4062"/>
        <p:guide orient="horz" pos="3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852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>
                    <a:solidFill>
                      <a:srgbClr val="000000"/>
                    </a:solidFill>
                    <a:latin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Muu, mikä?</c:v>
                </c:pt>
                <c:pt idx="1">
                  <c:v>Muodoltaan kuutio</c:v>
                </c:pt>
                <c:pt idx="2">
                  <c:v>Tehty lasista</c:v>
                </c:pt>
                <c:pt idx="3">
                  <c:v>Näyttö vain yhdellä sivulla</c:v>
                </c:pt>
                <c:pt idx="4">
                  <c:v>Metallinen rakenne</c:v>
                </c:pt>
                <c:pt idx="5">
                  <c:v>Salamalla varustettu kamera etu- ja takapuolella</c:v>
                </c:pt>
                <c:pt idx="6">
                  <c:v>Kaiuttimet etupuolella paremman äänenlaadun takia</c:v>
                </c:pt>
                <c:pt idx="7">
                  <c:v>Näyttää rannekkeelta</c:v>
                </c:pt>
                <c:pt idx="8">
                  <c:v>Kaareva näyttö</c:v>
                </c:pt>
                <c:pt idx="9">
                  <c:v>3D-kamera (ainakin kaksi kameraa)</c:v>
                </c:pt>
                <c:pt idx="10">
                  <c:v>Ei fyysisiä nappeja</c:v>
                </c:pt>
                <c:pt idx="11">
                  <c:v>Koko puhelimen kattava näyttö</c:v>
                </c:pt>
                <c:pt idx="12">
                  <c:v>Erityisen hyvä kamera</c:v>
                </c:pt>
                <c:pt idx="13">
                  <c:v>Erittäin ohut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18</c:v>
                </c:pt>
                <c:pt idx="5">
                  <c:v>25</c:v>
                </c:pt>
                <c:pt idx="6">
                  <c:v>26</c:v>
                </c:pt>
                <c:pt idx="7">
                  <c:v>26</c:v>
                </c:pt>
                <c:pt idx="8">
                  <c:v>29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50</c:v>
                </c:pt>
                <c:pt idx="13">
                  <c:v>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159348504"/>
        <c:axId val="159349680"/>
      </c:barChart>
      <c:catAx>
        <c:axId val="159348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/>
              </a:defRPr>
            </a:pPr>
            <a:endParaRPr lang="fi-FI"/>
          </a:p>
        </c:txPr>
        <c:crossAx val="159349680"/>
        <c:crosses val="autoZero"/>
        <c:auto val="1"/>
        <c:lblAlgn val="ctr"/>
        <c:lblOffset val="730"/>
        <c:noMultiLvlLbl val="1"/>
      </c:catAx>
      <c:valAx>
        <c:axId val="159349680"/>
        <c:scaling>
          <c:orientation val="minMax"/>
          <c:max val="100"/>
          <c:min val="0"/>
        </c:scaling>
        <c:delete val="0"/>
        <c:axPos val="b"/>
        <c:majorGridlines/>
        <c:numFmt formatCode="0&quot;%&quot;" sourceLinked="0"/>
        <c:majorTickMark val="out"/>
        <c:minorTickMark val="none"/>
        <c:tickLblPos val="low"/>
        <c:txPr>
          <a:bodyPr/>
          <a:lstStyle/>
          <a:p>
            <a:pPr>
              <a:defRPr sz="1000" b="1" i="0">
                <a:solidFill>
                  <a:srgbClr val="595959"/>
                </a:solidFill>
                <a:latin typeface="Calibri"/>
              </a:defRPr>
            </a:pPr>
            <a:endParaRPr lang="fi-FI"/>
          </a:p>
        </c:txPr>
        <c:crossAx val="159348504"/>
        <c:crosses val="autoZero"/>
        <c:crossBetween val="between"/>
        <c:majorUnit val="10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7" y="1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/>
          <a:lstStyle>
            <a:lvl1pPr algn="r">
              <a:defRPr sz="1200"/>
            </a:lvl1pPr>
          </a:lstStyle>
          <a:p>
            <a:fld id="{7674AD0C-9412-42D7-83F2-2A92F1E00B73}" type="datetimeFigureOut">
              <a:rPr lang="da-DK" smtClean="0"/>
              <a:t>26-02-2015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371290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7" y="9371290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 anchor="b"/>
          <a:lstStyle>
            <a:lvl1pPr algn="r">
              <a:defRPr sz="1200"/>
            </a:lvl1pPr>
          </a:lstStyle>
          <a:p>
            <a:fld id="{5B7FD5CE-9DA3-4D88-894A-30AD044CDF20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397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/>
          <a:lstStyle>
            <a:lvl1pPr algn="r">
              <a:defRPr sz="1200"/>
            </a:lvl1pPr>
          </a:lstStyle>
          <a:p>
            <a:fld id="{04CAA53E-E84C-44A5-BDDE-33746AB05C3E}" type="datetimeFigureOut">
              <a:rPr lang="da-DK" smtClean="0"/>
              <a:t>26-02-2015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7" tIns="45351" rIns="90707" bIns="45351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07" tIns="45351" rIns="90707" bIns="45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371290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90"/>
            <a:ext cx="2918830" cy="493316"/>
          </a:xfrm>
          <a:prstGeom prst="rect">
            <a:avLst/>
          </a:prstGeom>
        </p:spPr>
        <p:txBody>
          <a:bodyPr vert="horz" lIns="90707" tIns="45351" rIns="90707" bIns="45351" rtlCol="0" anchor="b"/>
          <a:lstStyle>
            <a:lvl1pPr algn="r">
              <a:defRPr sz="1200"/>
            </a:lvl1pPr>
          </a:lstStyle>
          <a:p>
            <a:fld id="{E9CF39DF-D357-4462-9CF7-0DB22330BD4A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90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699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5399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8098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70798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91693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2" y="4847207"/>
            <a:ext cx="8580597" cy="7927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5850552"/>
            <a:ext cx="1657350" cy="59372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253289" y="60021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3502325"/>
            <a:ext cx="8580438" cy="129408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4" b="73020"/>
          <a:stretch/>
        </p:blipFill>
        <p:spPr bwMode="auto">
          <a:xfrm>
            <a:off x="8740775" y="6139689"/>
            <a:ext cx="45719" cy="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3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3933826"/>
            <a:ext cx="3241676" cy="207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0" y="277804"/>
            <a:ext cx="4754879" cy="3060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8" y="3466213"/>
            <a:ext cx="4776395" cy="3060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96855"/>
            <a:ext cx="3236912" cy="376671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7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070642"/>
            <a:ext cx="8580597" cy="79278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2400" i="1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96855"/>
            <a:ext cx="8580438" cy="28223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029259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2" y="2024063"/>
            <a:ext cx="8580569" cy="683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91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6363"/>
            <a:ext cx="9144000" cy="45291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700213"/>
            <a:ext cx="8580568" cy="683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7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376364"/>
            <a:ext cx="8580438" cy="461644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400">
                <a:solidFill>
                  <a:srgbClr val="595959"/>
                </a:solidFill>
              </a:defRPr>
            </a:lvl4pPr>
            <a:lvl5pPr>
              <a:defRPr sz="2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622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744303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3936385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5128467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552221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376363"/>
            <a:ext cx="1620202" cy="1040204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2568445"/>
            <a:ext cx="1620202" cy="1040204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3760527"/>
            <a:ext cx="1620202" cy="1040204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4952609"/>
            <a:ext cx="1620202" cy="1040204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5" y="1376363"/>
            <a:ext cx="4217987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549400"/>
            <a:ext cx="2569788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4" y="2732741"/>
            <a:ext cx="2569789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3947234"/>
            <a:ext cx="2569788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4" y="5119817"/>
            <a:ext cx="2569789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934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549400"/>
            <a:ext cx="2510548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2" y="2732741"/>
            <a:ext cx="2511511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6" y="3947234"/>
            <a:ext cx="2511867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5119817"/>
            <a:ext cx="2510548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376363"/>
            <a:ext cx="4329112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376363"/>
            <a:ext cx="1620202" cy="1040204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2568445"/>
            <a:ext cx="1620202" cy="1040204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3760527"/>
            <a:ext cx="1620202" cy="1040204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4952609"/>
            <a:ext cx="1620202" cy="1040204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95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62352"/>
            <a:ext cx="9144000" cy="669564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5280025"/>
            <a:ext cx="8580438" cy="738188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3921918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62352"/>
            <a:ext cx="9144000" cy="669564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4" y="3407429"/>
            <a:ext cx="8580439" cy="792062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023924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62352"/>
            <a:ext cx="9144000" cy="377147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5356226"/>
            <a:ext cx="8580438" cy="636587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3921920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615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682214"/>
            <a:ext cx="8580438" cy="413286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65905"/>
            <a:ext cx="8580438" cy="53310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2149958"/>
            <a:ext cx="8580438" cy="347614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699126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199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51263"/>
            <a:ext cx="8580438" cy="523537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2" y="1624013"/>
            <a:ext cx="4288551" cy="40005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5" y="1624013"/>
            <a:ext cx="4074331" cy="40005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700713"/>
            <a:ext cx="8571063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63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592266"/>
            <a:ext cx="6412300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73673"/>
            <a:ext cx="8580438" cy="437627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989734"/>
            <a:ext cx="6412300" cy="3634779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590846"/>
            <a:ext cx="2376488" cy="40336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7108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176153"/>
            <a:ext cx="8580438" cy="3675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0" y="4927390"/>
            <a:ext cx="8572775" cy="6987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49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2181395"/>
            <a:ext cx="8580560" cy="2657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02016"/>
            <a:ext cx="8580560" cy="72249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5" y="1785229"/>
            <a:ext cx="8588137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6" y="1063239"/>
            <a:ext cx="8582035" cy="6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5" y="5700713"/>
            <a:ext cx="8571333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89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1314"/>
            <a:ext cx="8580438" cy="3227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1071733"/>
            <a:ext cx="8580438" cy="47766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14716"/>
            <a:ext cx="8580438" cy="70979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967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1086528"/>
            <a:ext cx="8580438" cy="58828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3" y="1790700"/>
            <a:ext cx="2376487" cy="38338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4" y="1790700"/>
            <a:ext cx="6412301" cy="3833813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021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4" y="2151529"/>
            <a:ext cx="6007165" cy="27379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8" y="2151529"/>
            <a:ext cx="2047875" cy="27379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6" y="1775519"/>
            <a:ext cx="8583359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5" y="1037839"/>
            <a:ext cx="8580437" cy="68389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45941"/>
            <a:ext cx="8580438" cy="684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25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1198563"/>
            <a:ext cx="4291014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1198564"/>
            <a:ext cx="4216300" cy="44259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4835525"/>
            <a:ext cx="4291014" cy="79216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134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23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1135063"/>
            <a:ext cx="4291014" cy="186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3088093"/>
            <a:ext cx="4291014" cy="17379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1135063"/>
            <a:ext cx="4216300" cy="36909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873625"/>
            <a:ext cx="8580438" cy="756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70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598615"/>
            <a:ext cx="8580438" cy="430196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615865"/>
            <a:ext cx="8318998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200646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84264"/>
            <a:ext cx="4216300" cy="37036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1084263"/>
            <a:ext cx="4291012" cy="454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4" y="4838700"/>
            <a:ext cx="4205637" cy="7889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84264"/>
            <a:ext cx="4225925" cy="2115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1999" y="1084264"/>
            <a:ext cx="4291015" cy="2116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3266119"/>
            <a:ext cx="4225925" cy="1547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1999" y="3266119"/>
            <a:ext cx="4291015" cy="1547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24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4860924"/>
            <a:ext cx="4291014" cy="7635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4860924"/>
            <a:ext cx="4225924" cy="7635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726113"/>
            <a:ext cx="8580437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21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96963"/>
            <a:ext cx="4252300" cy="3703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1096963"/>
            <a:ext cx="4252914" cy="3703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4860926"/>
            <a:ext cx="4252914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4" y="4860926"/>
            <a:ext cx="4256609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444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1376364"/>
            <a:ext cx="4145409" cy="4645024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376363"/>
            <a:ext cx="4291012" cy="4645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50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1109663"/>
            <a:ext cx="8580438" cy="451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228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1096963"/>
            <a:ext cx="8580438" cy="369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4860926"/>
            <a:ext cx="8580438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878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1223963"/>
            <a:ext cx="6484300" cy="4400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1223964"/>
            <a:ext cx="2022128" cy="44005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699126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95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1109664"/>
            <a:ext cx="6559550" cy="4514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4" y="1096964"/>
            <a:ext cx="1948301" cy="451485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471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300164"/>
            <a:ext cx="8580438" cy="4718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88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109663"/>
            <a:ext cx="8580438" cy="369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4876800"/>
            <a:ext cx="8580438" cy="7508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65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6363"/>
            <a:ext cx="9144000" cy="45291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4" y="1615865"/>
            <a:ext cx="8580439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555692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0" y="1376363"/>
            <a:ext cx="4291013" cy="4645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376363"/>
            <a:ext cx="4216300" cy="464502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492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312863"/>
            <a:ext cx="8580438" cy="4705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74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7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4" y="1615865"/>
            <a:ext cx="8580439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0573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87300"/>
            <a:ext cx="9144000" cy="18834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3722108"/>
            <a:ext cx="8580438" cy="646692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2487300"/>
            <a:ext cx="8580438" cy="117130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67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0"/>
          <a:stretch/>
        </p:blipFill>
        <p:spPr>
          <a:xfrm>
            <a:off x="0" y="3796724"/>
            <a:ext cx="9144000" cy="2103365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4" y="3212976"/>
            <a:ext cx="8580439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596551"/>
            <a:ext cx="8580438" cy="6164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333974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725613"/>
            <a:ext cx="8580598" cy="600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4" y="2373314"/>
            <a:ext cx="8580439" cy="353218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88913"/>
            <a:ext cx="8580438" cy="147478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3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3" y="0"/>
            <a:ext cx="324167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3984626"/>
            <a:ext cx="3241676" cy="207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2351"/>
            <a:ext cx="2951163" cy="66956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62351"/>
            <a:ext cx="2951162" cy="66956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62351"/>
            <a:ext cx="3236912" cy="376671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52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88913"/>
            <a:ext cx="8580438" cy="801687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376364"/>
            <a:ext cx="8580438" cy="461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4000" y="6451300"/>
            <a:ext cx="705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buFont typeface="Arial" pitchFamily="34" charset="0"/>
              <a:buNone/>
            </a:pPr>
            <a:fld id="{44CF93D0-DCC2-4287-B33C-90E166FB720E}" type="slidenum">
              <a:rPr lang="en-GB" sz="1200" smtClean="0">
                <a:solidFill>
                  <a:schemeClr val="tx1"/>
                </a:solidFill>
                <a:latin typeface="Calibri" pitchFamily="34" charset="0"/>
              </a:rPr>
              <a:pPr marL="0" indent="0" algn="l">
                <a:buFont typeface="Arial" pitchFamily="34" charset="0"/>
                <a:buNone/>
              </a:pPr>
              <a:t>‹#›</a:t>
            </a:fld>
            <a:endParaRPr lang="en-GB" sz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58" r:id="rId2"/>
    <p:sldLayoutId id="2147483748" r:id="rId3"/>
    <p:sldLayoutId id="2147483750" r:id="rId4"/>
    <p:sldLayoutId id="2147483751" r:id="rId5"/>
    <p:sldLayoutId id="2147483749" r:id="rId6"/>
    <p:sldLayoutId id="2147483756" r:id="rId7"/>
    <p:sldLayoutId id="2147483744" r:id="rId8"/>
    <p:sldLayoutId id="2147483745" r:id="rId9"/>
    <p:sldLayoutId id="2147483755" r:id="rId10"/>
    <p:sldLayoutId id="2147483735" r:id="rId11"/>
    <p:sldLayoutId id="2147483736" r:id="rId12"/>
    <p:sldLayoutId id="2147483752" r:id="rId13"/>
    <p:sldLayoutId id="2147483706" r:id="rId14"/>
    <p:sldLayoutId id="2147483753" r:id="rId15"/>
    <p:sldLayoutId id="2147483754" r:id="rId16"/>
    <p:sldLayoutId id="2147483742" r:id="rId17"/>
    <p:sldLayoutId id="2147483747" r:id="rId18"/>
    <p:sldLayoutId id="2147483746" r:id="rId19"/>
    <p:sldLayoutId id="2147483707" r:id="rId20"/>
    <p:sldLayoutId id="2147483739" r:id="rId21"/>
    <p:sldLayoutId id="2147483740" r:id="rId22"/>
    <p:sldLayoutId id="2147483712" r:id="rId23"/>
    <p:sldLayoutId id="2147483713" r:id="rId24"/>
    <p:sldLayoutId id="2147483714" r:id="rId25"/>
    <p:sldLayoutId id="2147483715" r:id="rId26"/>
    <p:sldLayoutId id="2147483717" r:id="rId27"/>
    <p:sldLayoutId id="2147483719" r:id="rId28"/>
    <p:sldLayoutId id="2147483720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1" r:id="rId38"/>
    <p:sldLayoutId id="2147483732" r:id="rId39"/>
    <p:sldLayoutId id="2147483733" r:id="rId40"/>
    <p:sldLayoutId id="2147483734" r:id="rId41"/>
    <p:sldLayoutId id="2147483757" r:id="rId4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84033" rtl="0" eaLnBrk="1" latinLnBrk="0" hangingPunct="1">
        <a:spcBef>
          <a:spcPct val="0"/>
        </a:spcBef>
        <a:buNone/>
        <a:defRPr sz="36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85750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44500" indent="-269875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5000"/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714375" indent="-269875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985838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250950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tabLst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Puhelintutkimus</a:t>
            </a:r>
            <a:r>
              <a:rPr lang="en-GB" dirty="0" smtClean="0"/>
              <a:t> </a:t>
            </a:r>
            <a:r>
              <a:rPr lang="en-GB" dirty="0" smtClean="0"/>
              <a:t>- </a:t>
            </a:r>
            <a:r>
              <a:rPr lang="en-GB" dirty="0" smtClean="0"/>
              <a:t>Suomi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33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00" y="1007999"/>
            <a:ext cx="8582400" cy="468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1100" b="1" i="1">
                <a:latin typeface="Calibri"/>
              </a:rPr>
              <a:t>2- 5 maaliskuuta järjestetään Mobile World Congress -messut Barcelonassa. Niiden aikaan julkaistaan uuden sukupolven älypuhelimia. Mitä ominaisuuksia uskot seuraavan sukupolven älypuhelimiin tulevan? (Voit valita useamman kuin yhden vaihtoehdon)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717360" y="1879200"/>
          <a:ext cx="514944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5" y="5464133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Muu, mikä?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5199540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Muodoltaan kuutio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4934947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Tehty lasista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" y="4670354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Näyttö vain yhdellä sivulla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" y="4405761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Metallinen rakenne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5" y="4141168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Salamalla varustettu kamera etu- ja takapuolella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5" y="3876575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Kaiuttimet etupuolella paremman äänenlaadun takia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" y="3611982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Näyttää rannekkeelta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75" y="3347389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Kaareva näyttö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" y="3082796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3D-kamera (ainakin kaksi kameraa)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75" y="2818203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Ei fyysisiä nappeja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75" y="2553610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Koko puhelimen kattava näyttö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75" y="2289017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Erityisen hyvä kamera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75" y="2024424"/>
            <a:ext cx="3717360" cy="26459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spAutoFit/>
          </a:bodyPr>
          <a:lstStyle/>
          <a:p>
            <a:pPr algn="r">
              <a:defRPr sz="1000" b="0" i="0">
                <a:solidFill>
                  <a:srgbClr val="595959"/>
                </a:solidFill>
                <a:latin typeface="Calibri"/>
              </a:defRPr>
            </a:pPr>
            <a:r>
              <a:t>Erittäin ohut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400" y="1483200"/>
            <a:ext cx="8582400" cy="396000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Autofit/>
          </a:bodyPr>
          <a:lstStyle/>
          <a:p>
            <a:pPr algn="l">
              <a:defRPr>
                <a:solidFill>
                  <a:srgbClr val="595959"/>
                </a:solidFill>
              </a:defRPr>
            </a:pPr>
            <a:r>
              <a:rPr sz="1000" b="1" i="0">
                <a:latin typeface="Calibri"/>
              </a:rPr>
              <a:t>Base (1006)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PresentationLink xmlns:i=&quot;http://www.w3.org/2001/XMLSchema-instance&quot; xmlns=&quot;http://www.forgetdata.com/Slides&quot;&gt;&lt;DataContext&gt;&lt;Connection xmlns:i=&quot;http://www.w3.org/2001/XMLSchema-instance&quot; xmlns=&quot;http://www.forgetdata.com/ReportingSuite&quot;&gt;&lt;ConnectionString&gt;C:\Users\garyn\Documents\Marketing Slides\Co-op bail in.xlsx&lt;/ConnectionString&gt;&lt;Name&gt;Item0&lt;/Name&gt;&lt;Provider&gt;Excel 2007/2010 Provider&lt;/Provider&gt;&lt;/Connection&gt;&lt;/DataContext&gt;&lt;Version&gt;4.2.0.0&lt;/Version&gt;&lt;/PresentationLink&gt;"/>
  <p:tag name="ISPRING_RESOURCE_PATHS_HASH_2" val="17aa32b0a1b1442e635738162ad8924d8d41f51"/>
  <p:tag name="ISPRING_RESOURCE_PATHS_HASH_PRESENTER" val="5cfbde8965822beafd6ef0565a341e386795c553"/>
</p:tagLst>
</file>

<file path=ppt/theme/theme1.xml><?xml version="1.0" encoding="utf-8"?>
<a:theme xmlns:a="http://schemas.openxmlformats.org/drawingml/2006/main" name="YouGovNew Template Standard Ratio V2">
  <a:themeElements>
    <a:clrScheme name="You Gov - 20-8-14">
      <a:dk1>
        <a:srgbClr val="6D6F71"/>
      </a:dk1>
      <a:lt1>
        <a:srgbClr val="FFFFFF"/>
      </a:lt1>
      <a:dk2>
        <a:srgbClr val="EE2D27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ouGov TEMPLATE Calibri.potx [Read-Only]" id="{A6E8B3FE-A328-4D74-B6A0-467676FEE44A}" vid="{F0E96DA5-641A-43DD-B36C-B2E16ED7D4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FB3FD989B734983544228295BAD11" ma:contentTypeVersion="1" ma:contentTypeDescription="Create a new document." ma:contentTypeScope="" ma:versionID="359060e12ac6c5fcde58a340d275c677">
  <xsd:schema xmlns:xsd="http://www.w3.org/2001/XMLSchema" xmlns:xs="http://www.w3.org/2001/XMLSchema" xmlns:p="http://schemas.microsoft.com/office/2006/metadata/properties" xmlns:ns2="20cfda1a-b763-42a0-84d2-64fd086343ce" targetNamespace="http://schemas.microsoft.com/office/2006/metadata/properties" ma:root="true" ma:fieldsID="f860875c16d967cc8835fcfbed9c4936" ns2:_="">
    <xsd:import namespace="20cfda1a-b763-42a0-84d2-64fd086343c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fda1a-b763-42a0-84d2-64fd086343c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cfda1a-b763-42a0-84d2-64fd086343ce">XHRJYZFNQTAH-9-152</_dlc_DocId>
    <_dlc_DocIdUrl xmlns="20cfda1a-b763-42a0-84d2-64fd086343ce">
      <Url>https://in.yougov.net/_layouts/15/DocIdRedir.aspx?ID=XHRJYZFNQTAH-9-152</Url>
      <Description>XHRJYZFNQTAH-9-152</Description>
    </_dlc_DocIdUrl>
  </documentManagement>
</p:properties>
</file>

<file path=customXml/itemProps1.xml><?xml version="1.0" encoding="utf-8"?>
<ds:datastoreItem xmlns:ds="http://schemas.openxmlformats.org/officeDocument/2006/customXml" ds:itemID="{8C023DF2-D960-44EB-8663-44342466D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fda1a-b763-42a0-84d2-64fd08634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1E132-78D2-4545-9DD8-0322AC5912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4EA92-AF51-4392-B588-4A082F0D856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1CA25DD-04C5-4F27-A698-52D35FB82D1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20cfda1a-b763-42a0-84d2-64fd086343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YouGov TEMPLATE Calibri1</Template>
  <TotalTime>8</TotalTime>
  <Words>88</Words>
  <Application>Microsoft Office PowerPoint</Application>
  <PresentationFormat>Näytössä katseltava diaesitys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Wingdings</vt:lpstr>
      <vt:lpstr>Calibri</vt:lpstr>
      <vt:lpstr>YouGovNew Template Standard Ratio V2</vt:lpstr>
      <vt:lpstr>PowerPoint-esitys</vt:lpstr>
      <vt:lpstr>PowerPoint-esitys</vt:lpstr>
    </vt:vector>
  </TitlesOfParts>
  <Company>YouGov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Majeed Sahebzadha</dc:creator>
  <cp:lastModifiedBy>Simo</cp:lastModifiedBy>
  <cp:revision>14</cp:revision>
  <cp:lastPrinted>2013-06-04T13:26:00Z</cp:lastPrinted>
  <dcterms:created xsi:type="dcterms:W3CDTF">2015-01-13T10:37:04Z</dcterms:created>
  <dcterms:modified xsi:type="dcterms:W3CDTF">2015-02-26T14:01:23Z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0x010100AA8FB3FD989B734983544228295BAD11</vt:lpwstr>
  </property>
  <property fmtid="{D5CDD505-2E9C-101B-9397-08002B2CF9AE}" pid="3" name="_dlc_DocIdItemGuid">
    <vt:lpwstr>d3b4d7cf-b273-449c-b8ea-1bdfef52ab9d</vt:lpwstr>
  </property>
</Properties>
</file>