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5"/>
  </p:notesMasterIdLst>
  <p:sldIdLst>
    <p:sldId id="277" r:id="rId3"/>
    <p:sldId id="278" r:id="rId4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70" d="100"/>
          <a:sy n="70" d="100"/>
        </p:scale>
        <p:origin x="-2094" y="-8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5555" tIns="47777" rIns="95555" bIns="47777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5555" tIns="47777" rIns="95555" bIns="47777" rtlCol="0"/>
          <a:lstStyle>
            <a:lvl1pPr algn="r">
              <a:defRPr sz="1300"/>
            </a:lvl1pPr>
          </a:lstStyle>
          <a:p>
            <a:fld id="{CA58CA40-DB92-4F21-A1CA-562DD397C80F}" type="datetimeFigureOut">
              <a:rPr lang="sv-SE" smtClean="0"/>
              <a:pPr/>
              <a:t>2013-11-18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5" tIns="47777" rIns="95555" bIns="47777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8"/>
          </a:xfrm>
          <a:prstGeom prst="rect">
            <a:avLst/>
          </a:prstGeom>
        </p:spPr>
        <p:txBody>
          <a:bodyPr vert="horz" lIns="95555" tIns="47777" rIns="95555" bIns="4777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5555" tIns="47777" rIns="95555" bIns="47777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5555" tIns="47777" rIns="95555" bIns="47777" rtlCol="0" anchor="b"/>
          <a:lstStyle>
            <a:lvl1pPr algn="r">
              <a:defRPr sz="1300"/>
            </a:lvl1pPr>
          </a:lstStyle>
          <a:p>
            <a:fld id="{93CA2D00-D059-4CE0-B366-CD3AA344EE3C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8400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829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491880" y="529612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CF0DF49-0315-4D37-9151-BEC050249C09}" type="datetime1">
              <a:rPr lang="sv-SE" smtClean="0"/>
              <a:pPr/>
              <a:t>2013-11-18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1100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E78C-674C-4187-BC2F-C1F67291C8AE}" type="datetimeFigureOut">
              <a:rPr lang="sv-SE" smtClean="0"/>
              <a:pPr/>
              <a:t>2013-11-18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B17C-E31E-45B4-8797-9D9471F8783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4503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E78C-674C-4187-BC2F-C1F67291C8AE}" type="datetimeFigureOut">
              <a:rPr lang="sv-SE" smtClean="0"/>
              <a:pPr/>
              <a:t>2013-11-18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B17C-E31E-45B4-8797-9D9471F8783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1650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E78C-674C-4187-BC2F-C1F67291C8AE}" type="datetimeFigureOut">
              <a:rPr lang="sv-SE" smtClean="0"/>
              <a:pPr/>
              <a:t>2013-11-18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B17C-E31E-45B4-8797-9D9471F8783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8781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E78C-674C-4187-BC2F-C1F67291C8AE}" type="datetimeFigureOut">
              <a:rPr lang="sv-SE" smtClean="0"/>
              <a:pPr/>
              <a:t>2013-11-18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B17C-E31E-45B4-8797-9D9471F8783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1703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E78C-674C-4187-BC2F-C1F67291C8AE}" type="datetimeFigureOut">
              <a:rPr lang="sv-SE" smtClean="0"/>
              <a:pPr/>
              <a:t>2013-11-18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B17C-E31E-45B4-8797-9D9471F8783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6536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E78C-674C-4187-BC2F-C1F67291C8AE}" type="datetimeFigureOut">
              <a:rPr lang="sv-SE" smtClean="0"/>
              <a:pPr/>
              <a:t>2013-11-18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B17C-E31E-45B4-8797-9D9471F8783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7623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E78C-674C-4187-BC2F-C1F67291C8AE}" type="datetimeFigureOut">
              <a:rPr lang="sv-SE" smtClean="0"/>
              <a:pPr/>
              <a:t>2013-11-18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B17C-E31E-45B4-8797-9D9471F8783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49200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E78C-674C-4187-BC2F-C1F67291C8AE}" type="datetimeFigureOut">
              <a:rPr lang="sv-SE" smtClean="0"/>
              <a:pPr/>
              <a:t>2013-11-18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B17C-E31E-45B4-8797-9D9471F8783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71698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E78C-674C-4187-BC2F-C1F67291C8AE}" type="datetimeFigureOut">
              <a:rPr lang="sv-SE" smtClean="0"/>
              <a:pPr/>
              <a:t>2013-11-18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B17C-E31E-45B4-8797-9D9471F8783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5218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55375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78284" y="5949281"/>
            <a:ext cx="1224136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B2B78ABF-F9B9-49B1-A832-1BBCCB22591E}" type="datetime1">
              <a:rPr lang="sv-SE" smtClean="0"/>
              <a:pPr/>
              <a:t>2013-11-18</a:t>
            </a:fld>
            <a:endParaRPr lang="sv-SE"/>
          </a:p>
        </p:txBody>
      </p:sp>
      <p:sp>
        <p:nvSpPr>
          <p:cNvPr id="8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262174" y="5949281"/>
            <a:ext cx="1511406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747A209-8A65-4F3B-A554-C985E7B5BA9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5949281"/>
            <a:ext cx="2895600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5801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bbel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4908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34908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78284" y="5949281"/>
            <a:ext cx="1224136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A9FE641-9104-4620-83A1-3A66EBFD70D5}" type="datetime1">
              <a:rPr lang="sv-SE" smtClean="0"/>
              <a:pPr/>
              <a:t>2013-11-18</a:t>
            </a:fld>
            <a:endParaRPr lang="sv-SE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262174" y="5949281"/>
            <a:ext cx="1511406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747A209-8A65-4F3B-A554-C985E7B5BA9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5949281"/>
            <a:ext cx="2895600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7164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7440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7440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78284" y="5949281"/>
            <a:ext cx="1224136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F8DE4E4-C976-4183-BB02-80ED07F5C186}" type="datetime1">
              <a:rPr lang="sv-SE" smtClean="0"/>
              <a:pPr/>
              <a:t>2013-11-18</a:t>
            </a:fld>
            <a:endParaRPr lang="sv-SE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1"/>
          </p:nvPr>
        </p:nvSpPr>
        <p:spPr>
          <a:xfrm>
            <a:off x="7262174" y="5949281"/>
            <a:ext cx="1511406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747A209-8A65-4F3B-A554-C985E7B5BA9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2"/>
          </p:nvPr>
        </p:nvSpPr>
        <p:spPr>
          <a:xfrm>
            <a:off x="3124200" y="5949281"/>
            <a:ext cx="2895600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22249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78284" y="5949281"/>
            <a:ext cx="1224136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2789F06-6A48-421A-AE35-CEE1656406C6}" type="datetime1">
              <a:rPr lang="sv-SE" smtClean="0"/>
              <a:pPr/>
              <a:t>2013-11-18</a:t>
            </a:fld>
            <a:endParaRPr lang="sv-SE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262174" y="5949281"/>
            <a:ext cx="1511406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747A209-8A65-4F3B-A554-C985E7B5BA9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5949281"/>
            <a:ext cx="2895600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6764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0101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2"/>
          </p:nvPr>
        </p:nvSpPr>
        <p:spPr>
          <a:xfrm rot="5400000">
            <a:off x="-288540" y="673944"/>
            <a:ext cx="1224136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D3F82B2-7331-494E-A559-880E8C50E5D9}" type="datetime1">
              <a:rPr lang="sv-SE" smtClean="0"/>
              <a:pPr/>
              <a:t>2013-11-18</a:t>
            </a:fld>
            <a:endParaRPr lang="sv-SE"/>
          </a:p>
        </p:txBody>
      </p:sp>
      <p:sp>
        <p:nvSpPr>
          <p:cNvPr id="8" name="Platshållare för bildnummer 5"/>
          <p:cNvSpPr>
            <a:spLocks noGrp="1"/>
          </p:cNvSpPr>
          <p:nvPr>
            <p:ph type="sldNum" sz="quarter" idx="4"/>
          </p:nvPr>
        </p:nvSpPr>
        <p:spPr>
          <a:xfrm rot="5400000">
            <a:off x="-396171" y="5411101"/>
            <a:ext cx="1511406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747A209-8A65-4F3B-A554-C985E7B5BA9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3"/>
          </p:nvPr>
        </p:nvSpPr>
        <p:spPr>
          <a:xfrm rot="5400000">
            <a:off x="-1124272" y="3220616"/>
            <a:ext cx="2895600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5587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E78C-674C-4187-BC2F-C1F67291C8AE}" type="datetimeFigureOut">
              <a:rPr lang="sv-SE" smtClean="0"/>
              <a:pPr/>
              <a:t>2013-11-18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B17C-E31E-45B4-8797-9D9471F8783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609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E78C-674C-4187-BC2F-C1F67291C8AE}" type="datetimeFigureOut">
              <a:rPr lang="sv-SE" smtClean="0"/>
              <a:pPr/>
              <a:t>2013-11-18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B17C-E31E-45B4-8797-9D9471F8783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806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AEAEA"/>
            </a:gs>
            <a:gs pos="100000">
              <a:schemeClr val="bg1"/>
            </a:gs>
            <a:gs pos="0">
              <a:srgbClr val="E6E6E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538" y="261288"/>
            <a:ext cx="8820000" cy="58492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9396" y="6110548"/>
            <a:ext cx="8705092" cy="659410"/>
          </a:xfrm>
          <a:prstGeom prst="rect">
            <a:avLst/>
          </a:prstGeom>
        </p:spPr>
      </p:pic>
      <p:sp>
        <p:nvSpPr>
          <p:cNvPr id="19" name="Rektangel med rundade hörn 18"/>
          <p:cNvSpPr/>
          <p:nvPr/>
        </p:nvSpPr>
        <p:spPr>
          <a:xfrm>
            <a:off x="-53764" y="-64888"/>
            <a:ext cx="9252520" cy="6984000"/>
          </a:xfrm>
          <a:prstGeom prst="roundRect">
            <a:avLst>
              <a:gd name="adj" fmla="val 5491"/>
            </a:avLst>
          </a:prstGeom>
          <a:noFill/>
          <a:ln w="31115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078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9" r:id="rId7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33363" indent="-233363" algn="l" defTabSz="914400" rtl="0" eaLnBrk="1" latinLnBrk="0" hangingPunct="1">
        <a:spcBef>
          <a:spcPct val="20000"/>
        </a:spcBef>
        <a:buClr>
          <a:srgbClr val="A71424"/>
        </a:buClr>
        <a:buSzPct val="130000"/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12775" indent="-319088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784225" indent="-258763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23950" indent="-244475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06525" indent="-28575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3E78C-674C-4187-BC2F-C1F67291C8AE}" type="datetimeFigureOut">
              <a:rPr lang="sv-SE" smtClean="0"/>
              <a:pPr/>
              <a:t>2013-11-18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8B17C-E31E-45B4-8797-9D9471F8783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1341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  </a:t>
            </a:r>
            <a:endParaRPr lang="sv-SE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317500"/>
            <a:ext cx="8813800" cy="5749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4"/>
          </p:nvPr>
        </p:nvSpPr>
        <p:spPr>
          <a:xfrm>
            <a:off x="7262174" y="5949281"/>
            <a:ext cx="1511406" cy="216024"/>
          </a:xfrm>
        </p:spPr>
        <p:txBody>
          <a:bodyPr/>
          <a:lstStyle/>
          <a:p>
            <a:fld id="{C747A209-8A65-4F3B-A554-C985E7B5BA92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02390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  </a:t>
            </a:r>
            <a:endParaRPr lang="sv-SE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317500"/>
            <a:ext cx="8813800" cy="5749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ruta 2"/>
          <p:cNvSpPr txBox="1"/>
          <p:nvPr/>
        </p:nvSpPr>
        <p:spPr>
          <a:xfrm>
            <a:off x="5696045" y="5196595"/>
            <a:ext cx="2444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="1" dirty="0" smtClean="0"/>
              <a:t>Hårtussar, snus, matrester</a:t>
            </a:r>
            <a:endParaRPr lang="sv-SE" sz="1400" b="1" dirty="0"/>
          </a:p>
        </p:txBody>
      </p:sp>
      <p:sp>
        <p:nvSpPr>
          <p:cNvPr id="5" name="Platshållare för bildnummer 3"/>
          <p:cNvSpPr>
            <a:spLocks noGrp="1"/>
          </p:cNvSpPr>
          <p:nvPr>
            <p:ph type="sldNum" sz="quarter" idx="4"/>
          </p:nvPr>
        </p:nvSpPr>
        <p:spPr>
          <a:xfrm>
            <a:off x="7262174" y="5949281"/>
            <a:ext cx="1511406" cy="216024"/>
          </a:xfrm>
        </p:spPr>
        <p:txBody>
          <a:bodyPr/>
          <a:lstStyle/>
          <a:p>
            <a:fld id="{C747A209-8A65-4F3B-A554-C985E7B5BA92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3957100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small Markör">
  <a:themeElements>
    <a:clrScheme name="Anpassat 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Presentationsmall Markör</Template>
  <TotalTime>284</TotalTime>
  <Words>9</Words>
  <Application>Microsoft Office PowerPoint</Application>
  <PresentationFormat>Bildspel på skärmen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Bildrubriker</vt:lpstr>
      </vt:variant>
      <vt:variant>
        <vt:i4>2</vt:i4>
      </vt:variant>
    </vt:vector>
  </HeadingPairs>
  <TitlesOfParts>
    <vt:vector size="4" baseType="lpstr">
      <vt:lpstr>Presentationsmall Markör</vt:lpstr>
      <vt:lpstr>Anpassad formgivning</vt:lpstr>
      <vt:lpstr>  </vt:lpstr>
      <vt:lpstr>  </vt:lpstr>
    </vt:vector>
  </TitlesOfParts>
  <Company>BraData MCP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Angela Fronda</dc:creator>
  <cp:lastModifiedBy>AC22256</cp:lastModifiedBy>
  <cp:revision>40</cp:revision>
  <cp:lastPrinted>2011-08-22T13:08:38Z</cp:lastPrinted>
  <dcterms:created xsi:type="dcterms:W3CDTF">2013-01-13T14:10:49Z</dcterms:created>
  <dcterms:modified xsi:type="dcterms:W3CDTF">2013-11-18T13:55:18Z</dcterms:modified>
</cp:coreProperties>
</file>