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5"/>
  </p:notesMasterIdLst>
  <p:sldIdLst>
    <p:sldId id="340" r:id="rId5"/>
    <p:sldId id="343" r:id="rId6"/>
    <p:sldId id="346" r:id="rId7"/>
    <p:sldId id="357" r:id="rId8"/>
    <p:sldId id="351" r:id="rId9"/>
    <p:sldId id="344" r:id="rId10"/>
    <p:sldId id="347" r:id="rId11"/>
    <p:sldId id="350" r:id="rId12"/>
    <p:sldId id="355" r:id="rId13"/>
    <p:sldId id="34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6"/>
    <a:srgbClr val="E9E9EA"/>
    <a:srgbClr val="BFBFBF"/>
    <a:srgbClr val="919191"/>
    <a:srgbClr val="9191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4" autoAdjust="0"/>
    <p:restoredTop sz="94667" autoAdjust="0"/>
  </p:normalViewPr>
  <p:slideViewPr>
    <p:cSldViewPr>
      <p:cViewPr varScale="1">
        <p:scale>
          <a:sx n="101" d="100"/>
          <a:sy n="101" d="100"/>
        </p:scale>
        <p:origin x="-1272" y="-112"/>
      </p:cViewPr>
      <p:guideLst>
        <p:guide orient="horz" pos="4201"/>
        <p:guide orient="horz" pos="3846"/>
        <p:guide orient="horz" pos="210"/>
        <p:guide pos="249"/>
        <p:guide pos="5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4B38-DF11-4702-8135-18EFA6156C77}" type="datetimeFigureOut">
              <a:rPr lang="sv-SE" smtClean="0"/>
              <a:pPr/>
              <a:t>2014-12-04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E925-3013-4FB9-93FA-9612F1F346E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0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6749882" y="1214345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0351" y="122387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266580"/>
            <a:ext cx="6192877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49882" y="1266580"/>
            <a:ext cx="1994880" cy="110684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8" y="3070800"/>
            <a:ext cx="8353425" cy="359304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11" name="Rak 10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6749882" y="1214345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0351" y="122387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objekt 35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7" name="Rak 36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8352000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8352000" cy="482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342900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4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ink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590400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5904000" cy="444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/>
        </p:nvCxnSpPr>
        <p:spPr>
          <a:xfrm>
            <a:off x="396000" y="342900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396000" y="1566317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6501600" y="1530350"/>
            <a:ext cx="2247113" cy="4562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10" name="Rak 9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396000" y="342900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6000" y="1566317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Rak 36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3672000" cy="10656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4283968" y="306388"/>
            <a:ext cx="4464745" cy="63627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396000" y="342900"/>
            <a:ext cx="367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396000" y="1566605"/>
            <a:ext cx="367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396000" y="342900"/>
            <a:ext cx="367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396000" y="1566605"/>
            <a:ext cx="367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396000" y="1652400"/>
            <a:ext cx="3671887" cy="426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96000" y="2060575"/>
            <a:ext cx="4824000" cy="1224000"/>
          </a:xfrm>
        </p:spPr>
        <p:txBody>
          <a:bodyPr>
            <a:normAutofit/>
          </a:bodyPr>
          <a:lstStyle>
            <a:lvl1pPr>
              <a:defRPr sz="3200" spc="-120" baseline="0"/>
            </a:lvl1pPr>
          </a:lstStyle>
          <a:p>
            <a:r>
              <a:rPr lang="sv-SE" dirty="0" smtClean="0"/>
              <a:t>Mellansida. Rubrik.</a:t>
            </a:r>
            <a:endParaRPr lang="sv-SE" dirty="0"/>
          </a:p>
        </p:txBody>
      </p:sp>
      <p:pic>
        <p:nvPicPr>
          <p:cNvPr id="5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k 5"/>
          <p:cNvCxnSpPr/>
          <p:nvPr/>
        </p:nvCxnSpPr>
        <p:spPr>
          <a:xfrm>
            <a:off x="396000" y="20016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Rak 29"/>
          <p:cNvCxnSpPr/>
          <p:nvPr userDrawn="1"/>
        </p:nvCxnSpPr>
        <p:spPr>
          <a:xfrm>
            <a:off x="396000" y="20016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k 15"/>
          <p:cNvCxnSpPr/>
          <p:nvPr/>
        </p:nvCxnSpPr>
        <p:spPr>
          <a:xfrm>
            <a:off x="396000" y="5508000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287836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360000" y="5472000"/>
            <a:ext cx="42264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1100" b="1" kern="1100" spc="-40" dirty="0" smtClean="0"/>
          </a:p>
          <a:p>
            <a:endParaRPr lang="sv-SE" sz="1100" b="1" kern="1100" spc="-40" dirty="0" smtClean="0"/>
          </a:p>
          <a:p>
            <a:endParaRPr lang="sv-SE" sz="1100" kern="1100" spc="-40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396000" y="5616000"/>
            <a:ext cx="4202112" cy="18924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i="0" baseline="0"/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396000" y="5803200"/>
            <a:ext cx="4202112" cy="93689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Rak 36"/>
          <p:cNvCxnSpPr/>
          <p:nvPr userDrawn="1"/>
        </p:nvCxnSpPr>
        <p:spPr>
          <a:xfrm>
            <a:off x="396000" y="5508000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 userDrawn="1"/>
        </p:nvSpPr>
        <p:spPr>
          <a:xfrm>
            <a:off x="360000" y="5472000"/>
            <a:ext cx="42264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1100" b="1" kern="1100" spc="-40" dirty="0" smtClean="0"/>
          </a:p>
          <a:p>
            <a:endParaRPr lang="sv-SE" sz="1100" b="1" kern="1100" spc="-40" dirty="0" smtClean="0"/>
          </a:p>
          <a:p>
            <a:endParaRPr lang="sv-SE" sz="1100" kern="1100" spc="-40" dirty="0"/>
          </a:p>
        </p:txBody>
      </p:sp>
      <p:cxnSp>
        <p:nvCxnSpPr>
          <p:cNvPr id="40" name="Rak 39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243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1222725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260000"/>
            <a:ext cx="4463338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2502000"/>
            <a:ext cx="4463338" cy="728976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0"/>
          </p:nvPr>
        </p:nvSpPr>
        <p:spPr>
          <a:xfrm>
            <a:off x="5033490" y="306388"/>
            <a:ext cx="3708000" cy="63627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4" name="Rak 33"/>
          <p:cNvCxnSpPr/>
          <p:nvPr userDrawn="1"/>
        </p:nvCxnSpPr>
        <p:spPr>
          <a:xfrm>
            <a:off x="396000" y="243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6000" y="1222725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dobjekt 55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6093296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352839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6156000"/>
            <a:ext cx="4226400" cy="513087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</a:t>
            </a:r>
          </a:p>
        </p:txBody>
      </p:sp>
      <p:pic>
        <p:nvPicPr>
          <p:cNvPr id="7" name="Bildobjekt 6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396000" y="6093296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Bildobjekt 33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5" name="Rak 34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652400"/>
            <a:ext cx="6913562" cy="4442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395536" y="1652400"/>
            <a:ext cx="6913562" cy="44424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49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6912850" cy="444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7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 utan svart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6913562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652400"/>
            <a:ext cx="6913562" cy="44424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42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utan svart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6913562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6912850" cy="444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8352000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342900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652400"/>
            <a:ext cx="8352000" cy="482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705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noProof="0" smtClean="0"/>
              <a:pPr/>
              <a:t>‹Nr.›</a:t>
            </a:fld>
            <a:endParaRPr lang="sv-SE" noProof="0"/>
          </a:p>
        </p:txBody>
      </p:sp>
      <p:cxnSp>
        <p:nvCxnSpPr>
          <p:cNvPr id="16" name="Rak 1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396000" y="1561554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5" descr="Riksbyggen_logo+devis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650999"/>
            <a:ext cx="6912850" cy="4448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cxnSp>
        <p:nvCxnSpPr>
          <p:cNvPr id="12" name="Rak 11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702" r:id="rId5"/>
    <p:sldLayoutId id="2147483701" r:id="rId6"/>
    <p:sldLayoutId id="2147483703" r:id="rId7"/>
    <p:sldLayoutId id="2147483695" r:id="rId8"/>
    <p:sldLayoutId id="2147483704" r:id="rId9"/>
    <p:sldLayoutId id="214748370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5247" y="1332008"/>
            <a:ext cx="6192877" cy="1088880"/>
          </a:xfrm>
        </p:spPr>
        <p:txBody>
          <a:bodyPr/>
          <a:lstStyle/>
          <a:p>
            <a:r>
              <a:rPr lang="sv-SE" dirty="0" smtClean="0"/>
              <a:t>Presentation</a:t>
            </a:r>
            <a:br>
              <a:rPr lang="sv-SE" dirty="0" smtClean="0"/>
            </a:br>
            <a:r>
              <a:rPr lang="sv-SE" dirty="0" smtClean="0"/>
              <a:t>Bostäder Mölndals Innerstad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2014-11-28</a:t>
            </a:r>
            <a:endParaRPr lang="sv-SE" dirty="0"/>
          </a:p>
        </p:txBody>
      </p:sp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5" b="15635"/>
          <a:stretch>
            <a:fillRect/>
          </a:stretch>
        </p:blipFill>
        <p:spPr>
          <a:xfrm>
            <a:off x="395288" y="2780928"/>
            <a:ext cx="8353425" cy="3593047"/>
          </a:xfrm>
        </p:spPr>
      </p:pic>
      <p:cxnSp>
        <p:nvCxnSpPr>
          <p:cNvPr id="15" name="Rak 14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Riksbyggen utvecklar, förvaltar och förbättrar rummen som du bor och arbetar i.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mtClean="0"/>
              <a:t>Kontaktuppgifter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Fredrik Ståhlberg</a:t>
            </a:r>
          </a:p>
          <a:p>
            <a:r>
              <a:rPr lang="sv-SE" dirty="0" smtClean="0"/>
              <a:t>Projektledare</a:t>
            </a:r>
          </a:p>
          <a:p>
            <a:r>
              <a:rPr lang="sv-SE" dirty="0" smtClean="0"/>
              <a:t>Box 31060, 400 32 Göteborg</a:t>
            </a:r>
          </a:p>
          <a:p>
            <a:r>
              <a:rPr lang="sv-SE" dirty="0" smtClean="0"/>
              <a:t>031-704 68 65</a:t>
            </a:r>
          </a:p>
          <a:p>
            <a:r>
              <a:rPr lang="sv-SE" dirty="0"/>
              <a:t>fredrik.stahlberg@riksbyggen.se</a:t>
            </a:r>
          </a:p>
        </p:txBody>
      </p:sp>
    </p:spTree>
    <p:extLst>
      <p:ext uri="{BB962C8B-B14F-4D97-AF65-F5344CB8AC3E}">
        <p14:creationId xmlns:p14="http://schemas.microsoft.com/office/powerpoint/2010/main" val="109094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Översiktsbild med olika detaljplaner</a:t>
            </a:r>
            <a:endParaRPr lang="sv-SE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11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från väster med typ och stolekar på Bostadrättsföreningar  Östra kvarteret</a:t>
            </a:r>
            <a:endParaRPr lang="sv-SE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b="12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5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över Östra kvarteret från nordväst</a:t>
            </a:r>
            <a:endParaRPr lang="sv-SE" sz="1200" dirty="0"/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395536" y="1628800"/>
            <a:ext cx="6913562" cy="4442400"/>
          </a:xfrm>
          <a:prstGeom prst="rect">
            <a:avLst/>
          </a:prstGeom>
        </p:spPr>
      </p:sp>
      <p:pic>
        <p:nvPicPr>
          <p:cNvPr id="1024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9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1600"/>
          <a:stretch>
            <a:fillRect/>
          </a:stretch>
        </p:blipFill>
        <p:spPr/>
      </p:pic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från öster Östra kvarteret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83573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95536" y="6165304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från sydväst Västra kvarteret </a:t>
            </a:r>
            <a:endParaRPr lang="sv-SE" sz="1200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7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inuti Gallerian</a:t>
            </a:r>
            <a:endParaRPr lang="sv-SE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5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Gårdsplanet på Östra kvarteret</a:t>
            </a:r>
            <a:endParaRPr lang="sv-SE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1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Bostäder Mölndals Innerstad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6165304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Vy över Mölndals Innerstad</a:t>
            </a:r>
            <a:endParaRPr lang="sv-SE" sz="1200" dirty="0"/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395536" y="1628800"/>
            <a:ext cx="6913562" cy="4442400"/>
          </a:xfrm>
          <a:prstGeom prst="rect">
            <a:avLst/>
          </a:prstGeom>
        </p:spPr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r="3490"/>
          <a:stretch>
            <a:fillRect/>
          </a:stretch>
        </p:blipFill>
        <p:spPr bwMode="auto">
          <a:xfrm>
            <a:off x="467544" y="1703045"/>
            <a:ext cx="6913562" cy="44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3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0">
  <a:themeElements>
    <a:clrScheme name="Riksbyggen">
      <a:dk1>
        <a:srgbClr val="000000"/>
      </a:dk1>
      <a:lt1>
        <a:srgbClr val="FFFFFF"/>
      </a:lt1>
      <a:dk2>
        <a:srgbClr val="EA0F6B"/>
      </a:dk2>
      <a:lt2>
        <a:srgbClr val="E90016"/>
      </a:lt2>
      <a:accent1>
        <a:srgbClr val="D3D3D3"/>
      </a:accent1>
      <a:accent2>
        <a:srgbClr val="BDBDBF"/>
      </a:accent2>
      <a:accent3>
        <a:srgbClr val="919195"/>
      </a:accent3>
      <a:accent4>
        <a:srgbClr val="5CBF21"/>
      </a:accent4>
      <a:accent5>
        <a:srgbClr val="00A0BA"/>
      </a:accent5>
      <a:accent6>
        <a:srgbClr val="CC7A02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C16B737167324FB1F8624A8D1AC5B9" ma:contentTypeVersion="0" ma:contentTypeDescription="Skapa ett nytt dokument." ma:contentTypeScope="" ma:versionID="f0eb5364fd7e2a0b112ede45b9b6cb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8ddc45a2a1ba233d786d3fa5db79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E9820-B378-4CCD-89FB-6255D2BF70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17CA9-2074-4D8F-9E41-F896CC29A4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AA9C3C-2204-45DA-AFE2-A5BA3965A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template20</Template>
  <TotalTime>193</TotalTime>
  <Words>96</Words>
  <Application>Microsoft Macintosh PowerPoint</Application>
  <PresentationFormat>Bildspel på skärmen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template20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Presentation Bostäder Mölndals Innerstad</vt:lpstr>
      <vt:lpstr>Riksbyggen utvecklar, förvaltar och förbättrar rummen som du bor och arbetar 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Nuläge Bostäder Mölndals Innerstad</dc:title>
  <dc:creator>Fredrik Ståhlberg</dc:creator>
  <cp:lastModifiedBy>Jonas Morian</cp:lastModifiedBy>
  <cp:revision>21</cp:revision>
  <dcterms:created xsi:type="dcterms:W3CDTF">2014-09-25T16:40:11Z</dcterms:created>
  <dcterms:modified xsi:type="dcterms:W3CDTF">2014-12-04T08:26:01Z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0x01010078C16B737167324FB1F8624A8D1AC5B9</vt:lpwstr>
  </property>
  <property fmtid="{D5CDD505-2E9C-101B-9397-08002B2CF9AE}" pid="3" name="_dlc_DocIdItemGuid">
    <vt:lpwstr>6f4f721f-056d-4f8a-8f36-3e0b25b1d6d9</vt:lpwstr>
  </property>
  <property fmtid="{D5CDD505-2E9C-101B-9397-08002B2CF9AE}" pid="4" name="TemplateUrl">
    <vt:lpwstr/>
  </property>
  <property fmtid="{D5CDD505-2E9C-101B-9397-08002B2CF9AE}" pid="5" name="Order">
    <vt:r8>1800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