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73" autoAdjust="0"/>
  </p:normalViewPr>
  <p:slideViewPr>
    <p:cSldViewPr snapToGrid="0" snapToObjects="1" showGuides="1">
      <p:cViewPr>
        <p:scale>
          <a:sx n="100" d="100"/>
          <a:sy n="100" d="100"/>
        </p:scale>
        <p:origin x="-384" y="928"/>
      </p:cViewPr>
      <p:guideLst>
        <p:guide orient="horz" pos="2880"/>
        <p:guide pos="14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0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6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9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6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3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6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38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1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8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E5D85FB-6F1A-844D-81BE-21F4A2924D76}" type="datetimeFigureOut">
              <a:rPr lang="en-US" smtClean="0"/>
              <a:pPr/>
              <a:t>2013-09-02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79CC1129-B8F8-4745-B3B0-0F7CDC750F3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7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mplate-bottom.pd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9244" y="8089409"/>
            <a:ext cx="6896488" cy="1093071"/>
          </a:xfrm>
          <a:prstGeom prst="rect">
            <a:avLst/>
          </a:prstGeom>
        </p:spPr>
      </p:pic>
      <p:pic>
        <p:nvPicPr>
          <p:cNvPr id="11" name="Picture 10" descr="Template-Top.pdf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6896488" cy="83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30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emf"/><Relationship Id="rId5" Type="http://schemas.openxmlformats.org/officeDocument/2006/relationships/image" Target="../media/image6.gif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7943"/>
          <a:stretch>
            <a:fillRect/>
          </a:stretch>
        </p:blipFill>
        <p:spPr>
          <a:xfrm>
            <a:off x="3618022" y="2041638"/>
            <a:ext cx="3199641" cy="29244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479" y="1056478"/>
            <a:ext cx="5541236" cy="76453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93333" y="2014642"/>
            <a:ext cx="391518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00" dirty="0" err="1"/>
              <a:t>Wahoo</a:t>
            </a:r>
            <a:r>
              <a:rPr lang="sv-SE" sz="900" dirty="0"/>
              <a:t> </a:t>
            </a:r>
            <a:r>
              <a:rPr lang="sv-SE" sz="900" dirty="0" err="1"/>
              <a:t>Fitness</a:t>
            </a:r>
            <a:r>
              <a:rPr lang="sv-SE" sz="900" dirty="0"/>
              <a:t> KICKR </a:t>
            </a:r>
            <a:r>
              <a:rPr lang="sv-SE" sz="900" dirty="0" err="1"/>
              <a:t>power</a:t>
            </a:r>
            <a:r>
              <a:rPr lang="sv-SE" sz="900" dirty="0"/>
              <a:t> </a:t>
            </a:r>
            <a:r>
              <a:rPr lang="sv-SE" sz="900" dirty="0" err="1"/>
              <a:t>trainer</a:t>
            </a:r>
            <a:r>
              <a:rPr lang="sv-SE" sz="900" dirty="0"/>
              <a:t> är världens första </a:t>
            </a:r>
            <a:r>
              <a:rPr lang="sv-SE" sz="900" dirty="0" err="1"/>
              <a:t>Iphone</a:t>
            </a:r>
            <a:r>
              <a:rPr lang="sv-SE" sz="900" dirty="0"/>
              <a:t>-baserade </a:t>
            </a:r>
            <a:r>
              <a:rPr lang="sv-SE" sz="900" dirty="0" err="1"/>
              <a:t>inomhustrainer</a:t>
            </a:r>
            <a:r>
              <a:rPr lang="sv-SE" sz="900" dirty="0"/>
              <a:t>. Inomhusträning är förändrad för all framtid! </a:t>
            </a:r>
          </a:p>
          <a:p>
            <a:r>
              <a:rPr lang="sv-SE" sz="900" dirty="0"/>
              <a:t>Ta av dit bakdäck och montera fast cykeln på KICKR för att få den mest exakta watt-mätningen på marknaden, få </a:t>
            </a:r>
            <a:r>
              <a:rPr lang="sv-SE" sz="900" dirty="0" err="1"/>
              <a:t>Iphone</a:t>
            </a:r>
            <a:r>
              <a:rPr lang="sv-SE" sz="900" dirty="0"/>
              <a:t>-kontrollerad resistans, få en öppen plattform som möjliggör tredjepartsmjukvaror och den absolut tystaste </a:t>
            </a:r>
            <a:r>
              <a:rPr lang="sv-SE" sz="900" dirty="0" err="1"/>
              <a:t>inomhustrainern</a:t>
            </a:r>
            <a:r>
              <a:rPr lang="sv-SE" sz="900" dirty="0"/>
              <a:t> som någonsin tillverkats. </a:t>
            </a:r>
          </a:p>
          <a:p>
            <a:r>
              <a:rPr lang="sv-SE" sz="900" dirty="0"/>
              <a:t>KICKR kommunicerar både med BT 4.0 (</a:t>
            </a:r>
            <a:r>
              <a:rPr lang="sv-SE" sz="900" dirty="0" err="1"/>
              <a:t>bluetooth</a:t>
            </a:r>
            <a:r>
              <a:rPr lang="sv-SE" sz="900" dirty="0"/>
              <a:t> smart) till alla nyare Apple-enheter men också via ANT+ med en ANT+ </a:t>
            </a:r>
            <a:r>
              <a:rPr lang="sv-SE" sz="900" dirty="0" err="1"/>
              <a:t>dongel</a:t>
            </a:r>
            <a:r>
              <a:rPr lang="sv-SE" sz="900" dirty="0"/>
              <a:t> till din PC. </a:t>
            </a:r>
          </a:p>
          <a:p>
            <a:r>
              <a:rPr lang="sv-SE" sz="900" dirty="0"/>
              <a:t> </a:t>
            </a:r>
            <a:r>
              <a:rPr lang="sv-SE" sz="900" dirty="0" smtClean="0"/>
              <a:t>KICKR </a:t>
            </a:r>
            <a:r>
              <a:rPr lang="sv-SE" sz="900" dirty="0"/>
              <a:t>fungerar tack vare den öppna plattformen med en stor mängd olika mjukvaror och fler tillkommer hela tiden. </a:t>
            </a:r>
          </a:p>
          <a:p>
            <a:endParaRPr lang="en-US" sz="900" dirty="0" smtClean="0">
              <a:latin typeface="Eurostile LT Std"/>
              <a:cs typeface="Eurostile LT Std"/>
            </a:endParaRPr>
          </a:p>
          <a:p>
            <a:pPr marL="285750" indent="-285750"/>
            <a:r>
              <a:rPr lang="en-US" sz="900" b="1" dirty="0" smtClean="0">
                <a:latin typeface="Eurostile LT Std"/>
                <a:cs typeface="Eurostile LT Std"/>
              </a:rPr>
              <a:t>Part  number:  </a:t>
            </a:r>
            <a:r>
              <a:rPr lang="en-US" sz="900" dirty="0" smtClean="0">
                <a:latin typeface="Eurostile LT Std"/>
                <a:cs typeface="Eurostile LT Std"/>
              </a:rPr>
              <a:t>WFBKTRNR</a:t>
            </a:r>
          </a:p>
          <a:p>
            <a:pPr marL="285750" indent="-285750"/>
            <a:r>
              <a:rPr lang="en-US" sz="900" b="1" dirty="0" smtClean="0">
                <a:latin typeface="Eurostile LT Std"/>
                <a:cs typeface="Eurostile LT Std"/>
              </a:rPr>
              <a:t>REKPRIS</a:t>
            </a:r>
            <a:r>
              <a:rPr lang="en-US" sz="900" dirty="0" smtClean="0">
                <a:latin typeface="Eurostile LT Std"/>
                <a:cs typeface="Eurostile LT Std"/>
              </a:rPr>
              <a:t>: 9990SEK</a:t>
            </a:r>
            <a:endParaRPr lang="en-US" sz="900" dirty="0">
              <a:latin typeface="Eurostile LT Std"/>
              <a:cs typeface="Eurostile LT Std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3333" y="3917057"/>
            <a:ext cx="360396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err="1" smtClean="0"/>
              <a:t>Exakt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wattmätning</a:t>
            </a:r>
            <a:r>
              <a:rPr lang="en-US" sz="900" b="1" dirty="0" smtClean="0"/>
              <a:t>: </a:t>
            </a:r>
            <a:endParaRPr lang="en-US" sz="900" dirty="0" smtClean="0"/>
          </a:p>
          <a:p>
            <a:r>
              <a:rPr lang="en-US" sz="900" dirty="0" smtClean="0"/>
              <a:t>Wheel off design </a:t>
            </a:r>
            <a:r>
              <a:rPr lang="en-US" sz="900" dirty="0" err="1" smtClean="0"/>
              <a:t>för</a:t>
            </a:r>
            <a:r>
              <a:rPr lang="en-US" sz="900" dirty="0" smtClean="0"/>
              <a:t> </a:t>
            </a:r>
            <a:r>
              <a:rPr lang="en-US" sz="900" dirty="0" err="1" smtClean="0"/>
              <a:t>exakt</a:t>
            </a:r>
            <a:r>
              <a:rPr lang="en-US" sz="900" dirty="0" smtClean="0"/>
              <a:t> </a:t>
            </a:r>
            <a:r>
              <a:rPr lang="en-US" sz="900" dirty="0" err="1" smtClean="0"/>
              <a:t>labb-säker</a:t>
            </a:r>
            <a:r>
              <a:rPr lang="en-US" sz="900" dirty="0" smtClean="0"/>
              <a:t> </a:t>
            </a:r>
            <a:r>
              <a:rPr lang="en-US" sz="900" dirty="0" err="1" smtClean="0"/>
              <a:t>wattmätning</a:t>
            </a:r>
            <a:r>
              <a:rPr lang="en-US" sz="900" dirty="0" smtClean="0"/>
              <a:t> </a:t>
            </a:r>
            <a:r>
              <a:rPr lang="en-US" sz="900" dirty="0" err="1" smtClean="0"/>
              <a:t>i</a:t>
            </a:r>
            <a:r>
              <a:rPr lang="en-US" sz="900" dirty="0" smtClean="0"/>
              <a:t> </a:t>
            </a:r>
            <a:r>
              <a:rPr lang="en-US" sz="900" dirty="0" err="1" smtClean="0"/>
              <a:t>navet</a:t>
            </a:r>
            <a:r>
              <a:rPr lang="en-US" sz="900" dirty="0" smtClean="0"/>
              <a:t> </a:t>
            </a:r>
            <a:r>
              <a:rPr lang="en-US" sz="900" dirty="0" err="1" smtClean="0"/>
              <a:t>som</a:t>
            </a:r>
            <a:r>
              <a:rPr lang="en-US" sz="900" dirty="0" smtClean="0"/>
              <a:t> </a:t>
            </a:r>
            <a:r>
              <a:rPr lang="en-US" sz="900" dirty="0" err="1" smtClean="0"/>
              <a:t>kalibreras</a:t>
            </a:r>
            <a:r>
              <a:rPr lang="en-US" sz="900" dirty="0" smtClean="0"/>
              <a:t> under </a:t>
            </a:r>
            <a:r>
              <a:rPr lang="en-US" sz="900" dirty="0" err="1" smtClean="0"/>
              <a:t>varje</a:t>
            </a:r>
            <a:r>
              <a:rPr lang="en-US" sz="900" dirty="0" smtClean="0"/>
              <a:t> mil </a:t>
            </a:r>
            <a:r>
              <a:rPr lang="en-US" sz="900" dirty="0" err="1" smtClean="0"/>
              <a:t>på</a:t>
            </a:r>
            <a:r>
              <a:rPr lang="en-US" sz="900" dirty="0" smtClean="0"/>
              <a:t> </a:t>
            </a:r>
            <a:r>
              <a:rPr lang="en-US" sz="900" dirty="0" err="1" smtClean="0"/>
              <a:t>trainern</a:t>
            </a:r>
            <a:r>
              <a:rPr lang="en-US" sz="900" dirty="0" smtClean="0"/>
              <a:t> </a:t>
            </a:r>
            <a:r>
              <a:rPr lang="en-US" sz="900" dirty="0" err="1" smtClean="0"/>
              <a:t>för</a:t>
            </a:r>
            <a:r>
              <a:rPr lang="en-US" sz="900" dirty="0" smtClean="0"/>
              <a:t> </a:t>
            </a:r>
            <a:r>
              <a:rPr lang="en-US" sz="900" dirty="0" err="1" smtClean="0"/>
              <a:t>att</a:t>
            </a:r>
            <a:r>
              <a:rPr lang="en-US" sz="900" dirty="0" smtClean="0"/>
              <a:t> </a:t>
            </a:r>
            <a:r>
              <a:rPr lang="en-US" sz="900" dirty="0" err="1" smtClean="0"/>
              <a:t>alltid</a:t>
            </a:r>
            <a:r>
              <a:rPr lang="en-US" sz="900" dirty="0" smtClean="0"/>
              <a:t> </a:t>
            </a:r>
            <a:r>
              <a:rPr lang="en-US" sz="900" dirty="0" err="1" smtClean="0"/>
              <a:t>vara</a:t>
            </a:r>
            <a:r>
              <a:rPr lang="en-US" sz="900" dirty="0" smtClean="0"/>
              <a:t> </a:t>
            </a:r>
            <a:r>
              <a:rPr lang="en-US" sz="900" dirty="0" err="1" smtClean="0"/>
              <a:t>uppdaterad</a:t>
            </a:r>
            <a:r>
              <a:rPr lang="en-US" sz="900" dirty="0" smtClean="0"/>
              <a:t>. </a:t>
            </a:r>
          </a:p>
          <a:p>
            <a:r>
              <a:rPr lang="en-US" sz="900" b="1" dirty="0" smtClean="0"/>
              <a:t>Super </a:t>
            </a:r>
            <a:r>
              <a:rPr lang="en-US" sz="900" b="1" dirty="0" err="1" smtClean="0"/>
              <a:t>realistisk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känsla</a:t>
            </a:r>
            <a:r>
              <a:rPr lang="en-US" sz="900" b="1" dirty="0" smtClean="0"/>
              <a:t>:</a:t>
            </a:r>
            <a:endParaRPr lang="en-US" sz="900" dirty="0" smtClean="0"/>
          </a:p>
          <a:p>
            <a:r>
              <a:rPr lang="en-US" sz="900" dirty="0" smtClean="0"/>
              <a:t>Med super flywheel </a:t>
            </a:r>
            <a:r>
              <a:rPr lang="en-US" sz="900" dirty="0" err="1" smtClean="0"/>
              <a:t>replikeras</a:t>
            </a:r>
            <a:r>
              <a:rPr lang="en-US" sz="900" dirty="0" smtClean="0"/>
              <a:t> den </a:t>
            </a:r>
            <a:r>
              <a:rPr lang="en-US" sz="900" dirty="0" err="1" smtClean="0"/>
              <a:t>exakta</a:t>
            </a:r>
            <a:r>
              <a:rPr lang="en-US" sz="900" dirty="0" smtClean="0"/>
              <a:t> </a:t>
            </a:r>
            <a:r>
              <a:rPr lang="en-US" sz="900" dirty="0" err="1" smtClean="0"/>
              <a:t>känslan</a:t>
            </a:r>
            <a:r>
              <a:rPr lang="en-US" sz="900" dirty="0" smtClean="0"/>
              <a:t> </a:t>
            </a:r>
            <a:r>
              <a:rPr lang="en-US" sz="900" dirty="0" err="1" smtClean="0"/>
              <a:t>som</a:t>
            </a:r>
            <a:r>
              <a:rPr lang="en-US" sz="900" dirty="0" smtClean="0"/>
              <a:t> </a:t>
            </a:r>
            <a:r>
              <a:rPr lang="en-US" sz="900" dirty="0" err="1" smtClean="0"/>
              <a:t>om</a:t>
            </a:r>
            <a:r>
              <a:rPr lang="en-US" sz="900" dirty="0" smtClean="0"/>
              <a:t> du </a:t>
            </a:r>
            <a:r>
              <a:rPr lang="en-US" sz="900" dirty="0" err="1" smtClean="0"/>
              <a:t>själv</a:t>
            </a:r>
            <a:r>
              <a:rPr lang="en-US" sz="900" dirty="0" smtClean="0"/>
              <a:t> </a:t>
            </a:r>
            <a:r>
              <a:rPr lang="en-US" sz="900" dirty="0" err="1" smtClean="0"/>
              <a:t>var</a:t>
            </a:r>
            <a:r>
              <a:rPr lang="en-US" sz="900" dirty="0" smtClean="0"/>
              <a:t> </a:t>
            </a:r>
            <a:r>
              <a:rPr lang="en-US" sz="900" dirty="0" err="1" smtClean="0"/>
              <a:t>ute</a:t>
            </a:r>
            <a:r>
              <a:rPr lang="en-US" sz="900" dirty="0" smtClean="0"/>
              <a:t> </a:t>
            </a:r>
            <a:r>
              <a:rPr lang="en-US" sz="900" dirty="0" err="1" smtClean="0"/>
              <a:t>på</a:t>
            </a:r>
            <a:r>
              <a:rPr lang="en-US" sz="900" dirty="0" smtClean="0"/>
              <a:t> </a:t>
            </a:r>
            <a:r>
              <a:rPr lang="en-US" sz="900" dirty="0" err="1" smtClean="0"/>
              <a:t>vägen</a:t>
            </a:r>
            <a:r>
              <a:rPr lang="en-US" sz="900" dirty="0" smtClean="0"/>
              <a:t> </a:t>
            </a:r>
            <a:r>
              <a:rPr lang="en-US" sz="900" dirty="0" err="1" smtClean="0"/>
              <a:t>och</a:t>
            </a:r>
            <a:r>
              <a:rPr lang="en-US" sz="900" dirty="0" smtClean="0"/>
              <a:t> </a:t>
            </a:r>
            <a:r>
              <a:rPr lang="en-US" sz="900" dirty="0" err="1" smtClean="0"/>
              <a:t>cyklade</a:t>
            </a:r>
            <a:r>
              <a:rPr lang="en-US" sz="900" dirty="0" smtClean="0"/>
              <a:t> med </a:t>
            </a:r>
            <a:r>
              <a:rPr lang="en-US" sz="900" dirty="0" err="1" smtClean="0"/>
              <a:t>ökad</a:t>
            </a:r>
            <a:r>
              <a:rPr lang="en-US" sz="900" dirty="0" smtClean="0"/>
              <a:t> </a:t>
            </a:r>
            <a:r>
              <a:rPr lang="en-US" sz="900" dirty="0" err="1" smtClean="0"/>
              <a:t>och</a:t>
            </a:r>
            <a:r>
              <a:rPr lang="en-US" sz="900" dirty="0" smtClean="0"/>
              <a:t> </a:t>
            </a:r>
            <a:r>
              <a:rPr lang="en-US" sz="900" dirty="0" err="1" smtClean="0"/>
              <a:t>minskad</a:t>
            </a:r>
            <a:r>
              <a:rPr lang="en-US" sz="900" dirty="0" smtClean="0"/>
              <a:t> </a:t>
            </a:r>
            <a:r>
              <a:rPr lang="en-US" sz="900" dirty="0" err="1" smtClean="0"/>
              <a:t>tröghet</a:t>
            </a:r>
            <a:r>
              <a:rPr lang="en-US" sz="900" dirty="0" smtClean="0"/>
              <a:t> </a:t>
            </a:r>
            <a:r>
              <a:rPr lang="en-US" sz="900" dirty="0" err="1" smtClean="0"/>
              <a:t>beroende</a:t>
            </a:r>
            <a:r>
              <a:rPr lang="en-US" sz="900" dirty="0" smtClean="0"/>
              <a:t> </a:t>
            </a:r>
            <a:r>
              <a:rPr lang="en-US" sz="900" dirty="0" err="1" smtClean="0"/>
              <a:t>på</a:t>
            </a:r>
            <a:r>
              <a:rPr lang="en-US" sz="900" dirty="0" smtClean="0"/>
              <a:t> </a:t>
            </a:r>
            <a:r>
              <a:rPr lang="en-US" sz="900" dirty="0" err="1" smtClean="0"/>
              <a:t>väglutning</a:t>
            </a:r>
            <a:r>
              <a:rPr lang="en-US" sz="900" dirty="0" smtClean="0"/>
              <a:t>. </a:t>
            </a:r>
          </a:p>
          <a:p>
            <a:r>
              <a:rPr lang="en-US" sz="900" b="1" dirty="0" smtClean="0"/>
              <a:t>Virtual training:</a:t>
            </a:r>
            <a:endParaRPr lang="en-US" sz="900" dirty="0" smtClean="0"/>
          </a:p>
          <a:p>
            <a:r>
              <a:rPr lang="en-US" sz="900" dirty="0" err="1"/>
              <a:t>F</a:t>
            </a:r>
            <a:r>
              <a:rPr lang="en-US" sz="900" dirty="0" err="1" smtClean="0"/>
              <a:t>ungerar</a:t>
            </a:r>
            <a:r>
              <a:rPr lang="en-US" sz="900" dirty="0" smtClean="0"/>
              <a:t> med </a:t>
            </a:r>
            <a:r>
              <a:rPr lang="en-US" sz="900" dirty="0" err="1" smtClean="0"/>
              <a:t>många</a:t>
            </a:r>
            <a:r>
              <a:rPr lang="en-US" sz="900" dirty="0" smtClean="0"/>
              <a:t> </a:t>
            </a:r>
            <a:r>
              <a:rPr lang="en-US" sz="900" dirty="0" err="1" smtClean="0"/>
              <a:t>populära</a:t>
            </a:r>
            <a:r>
              <a:rPr lang="en-US" sz="900" dirty="0" smtClean="0"/>
              <a:t> </a:t>
            </a:r>
            <a:r>
              <a:rPr lang="en-US" sz="900" dirty="0" err="1" smtClean="0"/>
              <a:t>mjukvaror</a:t>
            </a:r>
            <a:r>
              <a:rPr lang="en-US" sz="900" dirty="0" smtClean="0"/>
              <a:t>, </a:t>
            </a:r>
            <a:r>
              <a:rPr lang="en-US" sz="900" dirty="0" err="1" smtClean="0"/>
              <a:t>tex</a:t>
            </a:r>
            <a:r>
              <a:rPr lang="en-US" sz="900" dirty="0" smtClean="0"/>
              <a:t> </a:t>
            </a:r>
            <a:r>
              <a:rPr lang="en-US" sz="900" dirty="0" err="1" smtClean="0"/>
              <a:t>Kinomap</a:t>
            </a:r>
            <a:r>
              <a:rPr lang="en-US" sz="900" dirty="0" smtClean="0"/>
              <a:t> </a:t>
            </a:r>
            <a:r>
              <a:rPr lang="en-US" sz="900" dirty="0" err="1" smtClean="0"/>
              <a:t>och</a:t>
            </a:r>
            <a:r>
              <a:rPr lang="en-US" sz="900" dirty="0" smtClean="0"/>
              <a:t> </a:t>
            </a:r>
            <a:r>
              <a:rPr lang="en-US" sz="900" dirty="0" err="1" smtClean="0"/>
              <a:t>TrainerRoad</a:t>
            </a:r>
            <a:r>
              <a:rPr lang="en-US" sz="900" dirty="0" smtClean="0"/>
              <a:t> </a:t>
            </a:r>
          </a:p>
          <a:p>
            <a:r>
              <a:rPr lang="en-US" sz="900" b="1" dirty="0" err="1" smtClean="0"/>
              <a:t>Kompatibilitet</a:t>
            </a:r>
            <a:r>
              <a:rPr lang="en-US" sz="900" b="1" dirty="0" smtClean="0"/>
              <a:t>:</a:t>
            </a:r>
            <a:endParaRPr lang="en-US" sz="900" dirty="0" smtClean="0"/>
          </a:p>
          <a:p>
            <a:pPr lvl="0"/>
            <a:r>
              <a:rPr lang="en-US" sz="900" dirty="0" smtClean="0"/>
              <a:t>iPhone 5 and 4S, </a:t>
            </a:r>
            <a:r>
              <a:rPr lang="en-US" sz="900" dirty="0" err="1" smtClean="0"/>
              <a:t>iPad</a:t>
            </a:r>
            <a:r>
              <a:rPr lang="en-US" sz="900" dirty="0" smtClean="0"/>
              <a:t> (3:e </a:t>
            </a:r>
            <a:r>
              <a:rPr lang="en-US" sz="900" dirty="0" err="1" smtClean="0"/>
              <a:t>och</a:t>
            </a:r>
            <a:r>
              <a:rPr lang="en-US" sz="900" dirty="0" smtClean="0"/>
              <a:t> 4:e </a:t>
            </a:r>
            <a:r>
              <a:rPr lang="en-US" sz="900" dirty="0" err="1" smtClean="0"/>
              <a:t>generationen</a:t>
            </a:r>
            <a:r>
              <a:rPr lang="en-US" sz="900" dirty="0" smtClean="0"/>
              <a:t>), </a:t>
            </a:r>
            <a:r>
              <a:rPr lang="en-US" sz="900" dirty="0" err="1" smtClean="0"/>
              <a:t>och</a:t>
            </a:r>
            <a:r>
              <a:rPr lang="en-US" sz="900" dirty="0" smtClean="0"/>
              <a:t> </a:t>
            </a:r>
            <a:r>
              <a:rPr lang="en-US" sz="900" dirty="0" err="1" smtClean="0"/>
              <a:t>iPad</a:t>
            </a:r>
            <a:r>
              <a:rPr lang="en-US" sz="900" dirty="0" smtClean="0"/>
              <a:t> Mini, BT 4.0 </a:t>
            </a:r>
            <a:r>
              <a:rPr lang="en-US" sz="900" dirty="0" err="1" smtClean="0"/>
              <a:t>kompatibel</a:t>
            </a:r>
            <a:r>
              <a:rPr lang="en-US" sz="900" dirty="0" smtClean="0"/>
              <a:t> </a:t>
            </a:r>
            <a:r>
              <a:rPr lang="en-US" sz="900" dirty="0" err="1" smtClean="0"/>
              <a:t>Macbook</a:t>
            </a:r>
            <a:r>
              <a:rPr lang="en-US" sz="900" dirty="0" smtClean="0"/>
              <a:t> Pro </a:t>
            </a:r>
            <a:r>
              <a:rPr lang="en-US" sz="900" dirty="0" err="1" smtClean="0"/>
              <a:t>samt</a:t>
            </a:r>
            <a:r>
              <a:rPr lang="en-US" sz="900" dirty="0" smtClean="0"/>
              <a:t> PC med </a:t>
            </a:r>
            <a:r>
              <a:rPr lang="en-US" sz="900" dirty="0" err="1" smtClean="0"/>
              <a:t>ANT+dongel</a:t>
            </a:r>
            <a:endParaRPr lang="en-US" sz="900" dirty="0" smtClean="0"/>
          </a:p>
          <a:p>
            <a:r>
              <a:rPr lang="en-US" sz="900" b="1" dirty="0" err="1" smtClean="0"/>
              <a:t>Flexibel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kompatibilitet</a:t>
            </a:r>
            <a:r>
              <a:rPr lang="en-US" sz="900" b="1" dirty="0" smtClean="0"/>
              <a:t>:</a:t>
            </a:r>
            <a:endParaRPr lang="en-US" sz="900" dirty="0" smtClean="0"/>
          </a:p>
          <a:p>
            <a:r>
              <a:rPr lang="en-US" sz="900" dirty="0" smtClean="0"/>
              <a:t>KICKR </a:t>
            </a:r>
            <a:r>
              <a:rPr lang="en-US" sz="900" dirty="0" err="1" smtClean="0"/>
              <a:t>fungerar</a:t>
            </a:r>
            <a:r>
              <a:rPr lang="en-US" sz="900" dirty="0" smtClean="0"/>
              <a:t> med </a:t>
            </a:r>
            <a:r>
              <a:rPr lang="en-US" sz="900" dirty="0" err="1" smtClean="0"/>
              <a:t>alla</a:t>
            </a:r>
            <a:r>
              <a:rPr lang="en-US" sz="900" dirty="0" smtClean="0"/>
              <a:t> </a:t>
            </a:r>
            <a:r>
              <a:rPr lang="en-US" sz="900" dirty="0" err="1" smtClean="0"/>
              <a:t>typer</a:t>
            </a:r>
            <a:r>
              <a:rPr lang="en-US" sz="900" dirty="0" smtClean="0"/>
              <a:t> </a:t>
            </a:r>
            <a:r>
              <a:rPr lang="en-US" sz="900" dirty="0" err="1" smtClean="0"/>
              <a:t>av</a:t>
            </a:r>
            <a:r>
              <a:rPr lang="en-US" sz="900" dirty="0" smtClean="0"/>
              <a:t> </a:t>
            </a:r>
            <a:r>
              <a:rPr lang="en-US" sz="900" dirty="0" err="1" smtClean="0"/>
              <a:t>cyklar</a:t>
            </a:r>
            <a:r>
              <a:rPr lang="en-US" sz="900" dirty="0" smtClean="0"/>
              <a:t> </a:t>
            </a:r>
            <a:r>
              <a:rPr lang="en-US" sz="900" dirty="0" err="1" smtClean="0"/>
              <a:t>från</a:t>
            </a:r>
            <a:r>
              <a:rPr lang="en-US" sz="900" dirty="0" smtClean="0"/>
              <a:t> 24” till 29”</a:t>
            </a:r>
          </a:p>
          <a:p>
            <a:r>
              <a:rPr lang="en-US" sz="900" b="1" dirty="0" err="1" smtClean="0"/>
              <a:t>Ladda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ner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nya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körsträckor</a:t>
            </a:r>
            <a:r>
              <a:rPr lang="en-US" sz="900" b="1" dirty="0" smtClean="0"/>
              <a:t> </a:t>
            </a:r>
            <a:r>
              <a:rPr lang="en-US" sz="900" b="1" dirty="0" err="1" smtClean="0"/>
              <a:t>varje</a:t>
            </a:r>
            <a:r>
              <a:rPr lang="en-US" sz="900" b="1" dirty="0" smtClean="0"/>
              <a:t> dag</a:t>
            </a:r>
            <a:endParaRPr lang="en-US" sz="900" dirty="0" smtClean="0"/>
          </a:p>
          <a:p>
            <a:r>
              <a:rPr lang="en-US" sz="900" dirty="0" smtClean="0"/>
              <a:t>Via </a:t>
            </a:r>
            <a:r>
              <a:rPr lang="en-US" sz="900" dirty="0" err="1" smtClean="0"/>
              <a:t>Kinomap</a:t>
            </a:r>
            <a:r>
              <a:rPr lang="en-US" sz="900" dirty="0" smtClean="0"/>
              <a:t> </a:t>
            </a:r>
            <a:r>
              <a:rPr lang="en-US" sz="900" dirty="0" err="1" smtClean="0"/>
              <a:t>finns</a:t>
            </a:r>
            <a:r>
              <a:rPr lang="en-US" sz="900" dirty="0" smtClean="0"/>
              <a:t> </a:t>
            </a:r>
            <a:r>
              <a:rPr lang="en-US" sz="900" dirty="0" err="1" smtClean="0"/>
              <a:t>åtkomst</a:t>
            </a:r>
            <a:r>
              <a:rPr lang="en-US" sz="900" dirty="0" smtClean="0"/>
              <a:t> till </a:t>
            </a:r>
            <a:r>
              <a:rPr lang="en-US" sz="900" dirty="0" err="1" smtClean="0"/>
              <a:t>kända</a:t>
            </a:r>
            <a:r>
              <a:rPr lang="en-US" sz="900" dirty="0" smtClean="0"/>
              <a:t> </a:t>
            </a:r>
            <a:r>
              <a:rPr lang="en-US" sz="900" dirty="0" err="1" smtClean="0"/>
              <a:t>cykel-stråk</a:t>
            </a:r>
            <a:r>
              <a:rPr lang="en-US" sz="900" dirty="0" smtClean="0"/>
              <a:t> </a:t>
            </a:r>
            <a:r>
              <a:rPr lang="en-US" sz="900" dirty="0" err="1" smtClean="0"/>
              <a:t>i</a:t>
            </a:r>
            <a:r>
              <a:rPr lang="en-US" sz="900" dirty="0" smtClean="0"/>
              <a:t> </a:t>
            </a:r>
            <a:r>
              <a:rPr lang="en-US" sz="900" dirty="0" err="1" smtClean="0"/>
              <a:t>hela</a:t>
            </a:r>
            <a:r>
              <a:rPr lang="en-US" sz="900" dirty="0" smtClean="0"/>
              <a:t> </a:t>
            </a:r>
            <a:r>
              <a:rPr lang="en-US" sz="900" dirty="0" err="1" smtClean="0"/>
              <a:t>världen</a:t>
            </a:r>
            <a:r>
              <a:rPr lang="en-US" sz="900" dirty="0" smtClean="0"/>
              <a:t> </a:t>
            </a:r>
            <a:r>
              <a:rPr lang="en-US" sz="900" dirty="0" err="1" smtClean="0"/>
              <a:t>filmad</a:t>
            </a:r>
            <a:r>
              <a:rPr lang="en-US" sz="900" dirty="0" smtClean="0"/>
              <a:t> </a:t>
            </a:r>
          </a:p>
          <a:p>
            <a:r>
              <a:rPr lang="en-US" sz="900" dirty="0" smtClean="0"/>
              <a:t>med </a:t>
            </a:r>
            <a:r>
              <a:rPr lang="en-US" sz="900" dirty="0" err="1" smtClean="0"/>
              <a:t>kamera</a:t>
            </a:r>
            <a:r>
              <a:rPr lang="en-US" sz="900" dirty="0" smtClean="0"/>
              <a:t> med GPS </a:t>
            </a:r>
            <a:r>
              <a:rPr lang="en-US" sz="900" dirty="0" err="1" smtClean="0"/>
              <a:t>för</a:t>
            </a:r>
            <a:r>
              <a:rPr lang="en-US" sz="900" dirty="0" smtClean="0"/>
              <a:t> </a:t>
            </a:r>
            <a:r>
              <a:rPr lang="en-US" sz="900" dirty="0" err="1" smtClean="0"/>
              <a:t>att</a:t>
            </a:r>
            <a:r>
              <a:rPr lang="en-US" sz="900" dirty="0" smtClean="0"/>
              <a:t> </a:t>
            </a:r>
            <a:r>
              <a:rPr lang="en-US" sz="900" dirty="0" err="1" smtClean="0"/>
              <a:t>återspegla</a:t>
            </a:r>
            <a:r>
              <a:rPr lang="en-US" sz="900" dirty="0" smtClean="0"/>
              <a:t> de </a:t>
            </a:r>
            <a:r>
              <a:rPr lang="en-US" sz="900" dirty="0" err="1" smtClean="0"/>
              <a:t>exakta</a:t>
            </a:r>
            <a:r>
              <a:rPr lang="en-US" sz="900" dirty="0" smtClean="0"/>
              <a:t> </a:t>
            </a:r>
            <a:r>
              <a:rPr lang="en-US" sz="900" dirty="0" err="1" smtClean="0"/>
              <a:t>vägförhållanderna</a:t>
            </a:r>
            <a:r>
              <a:rPr lang="en-US" sz="900" dirty="0" smtClean="0"/>
              <a:t>. </a:t>
            </a:r>
          </a:p>
          <a:p>
            <a:r>
              <a:rPr lang="en-US" sz="900" dirty="0" err="1" smtClean="0"/>
              <a:t>Idag</a:t>
            </a:r>
            <a:r>
              <a:rPr lang="en-US" sz="900" dirty="0" smtClean="0"/>
              <a:t> </a:t>
            </a:r>
            <a:r>
              <a:rPr lang="en-US" sz="900" dirty="0" err="1" smtClean="0"/>
              <a:t>Alperna</a:t>
            </a:r>
            <a:r>
              <a:rPr lang="en-US" sz="900" dirty="0" smtClean="0"/>
              <a:t> </a:t>
            </a:r>
            <a:r>
              <a:rPr lang="en-US" sz="900" dirty="0" err="1" smtClean="0"/>
              <a:t>imorgon</a:t>
            </a:r>
            <a:r>
              <a:rPr lang="en-US" sz="900" dirty="0" smtClean="0"/>
              <a:t> great ocean road.    </a:t>
            </a:r>
          </a:p>
          <a:p>
            <a:endParaRPr lang="en-US" sz="900" b="1" dirty="0" smtClean="0">
              <a:latin typeface="Eurostile LT Std"/>
              <a:cs typeface="Eurostile LT Std"/>
            </a:endParaRPr>
          </a:p>
          <a:p>
            <a:pPr marL="236538" indent="-236538">
              <a:buFont typeface="Arial"/>
              <a:buChar char="•"/>
            </a:pPr>
            <a:endParaRPr lang="en-US" sz="1100" dirty="0">
              <a:latin typeface="Eurostile LT Std"/>
              <a:cs typeface="Eurostile LT St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333" y="6459646"/>
            <a:ext cx="13863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Compatible Apps:</a:t>
            </a:r>
            <a:endParaRPr lang="en-US" sz="1100" b="1" dirty="0">
              <a:latin typeface="Eurostile LT Std"/>
              <a:cs typeface="Eurostile LT Std"/>
            </a:endParaRPr>
          </a:p>
        </p:txBody>
      </p:sp>
      <p:pic>
        <p:nvPicPr>
          <p:cNvPr id="33" name="Picture 32" descr="Logo 6_Bluetooth Smart.ep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1151" y="5016901"/>
            <a:ext cx="1454418" cy="457200"/>
          </a:xfrm>
          <a:prstGeom prst="rect">
            <a:avLst/>
          </a:prstGeom>
        </p:spPr>
      </p:pic>
      <p:pic>
        <p:nvPicPr>
          <p:cNvPr id="34" name="Picture 33" descr="ANT logo.FOR TRAINER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4143" y="5016901"/>
            <a:ext cx="457200" cy="4572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276384" y="5659546"/>
            <a:ext cx="128204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 smtClean="0">
                <a:latin typeface="Eurostile LT Std"/>
                <a:cs typeface="Eurostile LT Std"/>
              </a:rPr>
              <a:t>Fungerar</a:t>
            </a:r>
            <a:r>
              <a:rPr lang="en-US" sz="1100" b="1" dirty="0" smtClean="0">
                <a:latin typeface="Eurostile LT Std"/>
                <a:cs typeface="Eurostile LT Std"/>
              </a:rPr>
              <a:t> med**:</a:t>
            </a:r>
          </a:p>
        </p:txBody>
      </p:sp>
      <p:pic>
        <p:nvPicPr>
          <p:cNvPr id="16" name="Picture 15" descr="iOS-icons.png"/>
          <p:cNvPicPr>
            <a:picLocks noChangeAspect="1"/>
          </p:cNvPicPr>
          <p:nvPr/>
        </p:nvPicPr>
        <p:blipFill>
          <a:blip r:embed="rId6"/>
          <a:srcRect r="37378" b="74709"/>
          <a:stretch>
            <a:fillRect/>
          </a:stretch>
        </p:blipFill>
        <p:spPr>
          <a:xfrm>
            <a:off x="4425679" y="5919454"/>
            <a:ext cx="1504886" cy="597647"/>
          </a:xfrm>
          <a:prstGeom prst="rect">
            <a:avLst/>
          </a:prstGeom>
        </p:spPr>
      </p:pic>
      <p:pic>
        <p:nvPicPr>
          <p:cNvPr id="18" name="Picture 17" descr="iOS-icons.png"/>
          <p:cNvPicPr>
            <a:picLocks noChangeAspect="1"/>
          </p:cNvPicPr>
          <p:nvPr/>
        </p:nvPicPr>
        <p:blipFill>
          <a:blip r:embed="rId6"/>
          <a:srcRect l="29195" t="70081" r="44381"/>
          <a:stretch>
            <a:fillRect/>
          </a:stretch>
        </p:blipFill>
        <p:spPr>
          <a:xfrm>
            <a:off x="5791200" y="5922069"/>
            <a:ext cx="635000" cy="707010"/>
          </a:xfrm>
          <a:prstGeom prst="rect">
            <a:avLst/>
          </a:prstGeom>
        </p:spPr>
      </p:pic>
      <p:pic>
        <p:nvPicPr>
          <p:cNvPr id="19" name="Picture 18" descr="App-icons.png"/>
          <p:cNvPicPr>
            <a:picLocks noChangeAspect="1"/>
          </p:cNvPicPr>
          <p:nvPr/>
        </p:nvPicPr>
        <p:blipFill>
          <a:blip r:embed="rId7"/>
          <a:srcRect t="55946" r="50000"/>
          <a:stretch>
            <a:fillRect/>
          </a:stretch>
        </p:blipFill>
        <p:spPr>
          <a:xfrm>
            <a:off x="4566545" y="6655311"/>
            <a:ext cx="1700905" cy="102407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141617" y="7692085"/>
            <a:ext cx="2843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latin typeface="Eurostile LT Std"/>
                <a:cs typeface="Eurostile LT Std"/>
              </a:rPr>
              <a:t>**</a:t>
            </a:r>
            <a:r>
              <a:rPr lang="en-US" sz="900" dirty="0" err="1" smtClean="0">
                <a:latin typeface="Eurostile LT Std"/>
                <a:cs typeface="Eurostile LT Std"/>
              </a:rPr>
              <a:t>Fungerar</a:t>
            </a:r>
            <a:r>
              <a:rPr lang="en-US" sz="900" dirty="0" smtClean="0">
                <a:latin typeface="Eurostile LT Std"/>
                <a:cs typeface="Eurostile LT Std"/>
              </a:rPr>
              <a:t> </a:t>
            </a:r>
            <a:r>
              <a:rPr lang="en-US" sz="900" dirty="0" err="1" smtClean="0">
                <a:latin typeface="Eurostile LT Std"/>
                <a:cs typeface="Eurostile LT Std"/>
              </a:rPr>
              <a:t>också</a:t>
            </a:r>
            <a:r>
              <a:rPr lang="en-US" sz="900" dirty="0" smtClean="0">
                <a:latin typeface="Eurostile LT Std"/>
                <a:cs typeface="Eurostile LT Std"/>
              </a:rPr>
              <a:t> med </a:t>
            </a:r>
            <a:r>
              <a:rPr lang="en-US" sz="900" dirty="0" err="1" smtClean="0">
                <a:latin typeface="Eurostile LT Std"/>
                <a:cs typeface="Eurostile LT Std"/>
              </a:rPr>
              <a:t>äldre</a:t>
            </a:r>
            <a:r>
              <a:rPr lang="en-US" sz="900" dirty="0" smtClean="0">
                <a:latin typeface="Eurostile LT Std"/>
                <a:cs typeface="Eurostile LT Std"/>
              </a:rPr>
              <a:t> </a:t>
            </a:r>
            <a:r>
              <a:rPr lang="en-US" sz="900" dirty="0" err="1" smtClean="0">
                <a:latin typeface="Eurostile LT Std"/>
                <a:cs typeface="Eurostile LT Std"/>
              </a:rPr>
              <a:t>generationer</a:t>
            </a:r>
            <a:r>
              <a:rPr lang="en-US" sz="900" dirty="0" smtClean="0">
                <a:latin typeface="Eurostile LT Std"/>
                <a:cs typeface="Eurostile LT Std"/>
              </a:rPr>
              <a:t> </a:t>
            </a:r>
            <a:r>
              <a:rPr lang="en-US" sz="900" dirty="0" err="1" smtClean="0">
                <a:latin typeface="Eurostile LT Std"/>
                <a:cs typeface="Eurostile LT Std"/>
              </a:rPr>
              <a:t>iOS</a:t>
            </a:r>
            <a:r>
              <a:rPr lang="en-US" sz="900" dirty="0" smtClean="0">
                <a:latin typeface="Eurostile LT Std"/>
                <a:cs typeface="Eurostile LT Std"/>
              </a:rPr>
              <a:t> </a:t>
            </a:r>
            <a:r>
              <a:rPr lang="en-US" sz="900" dirty="0" err="1" smtClean="0">
                <a:latin typeface="Eurostile LT Std"/>
                <a:cs typeface="Eurostile LT Std"/>
              </a:rPr>
              <a:t>enheter</a:t>
            </a:r>
            <a:r>
              <a:rPr lang="en-US" sz="900" dirty="0" smtClean="0">
                <a:latin typeface="Eurostile LT Std"/>
                <a:cs typeface="Eurostile LT Std"/>
              </a:rPr>
              <a:t> med en Wahoo ANT+ Key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8810" y="6721257"/>
            <a:ext cx="1058739" cy="75624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022" y="6721768"/>
            <a:ext cx="1058738" cy="75624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08200" y="6721768"/>
            <a:ext cx="1117599" cy="79828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2022" y="7477499"/>
            <a:ext cx="11977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Wahoo Fitness</a:t>
            </a:r>
            <a:endParaRPr lang="en-US" sz="1100" b="1" dirty="0">
              <a:latin typeface="Eurostile LT Std"/>
              <a:cs typeface="Eurostile LT Std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07710" y="7473694"/>
            <a:ext cx="7881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err="1" smtClean="0">
                <a:latin typeface="Eurostile LT Std"/>
                <a:cs typeface="Eurostile LT Std"/>
              </a:rPr>
              <a:t>Kinomap</a:t>
            </a:r>
            <a:r>
              <a:rPr lang="en-US" sz="1100" b="1" dirty="0" smtClean="0">
                <a:latin typeface="Eurostile LT Std"/>
                <a:cs typeface="Eurostile LT Std"/>
              </a:rPr>
              <a:t> </a:t>
            </a:r>
            <a:endParaRPr lang="en-US" sz="1100" b="1" dirty="0">
              <a:latin typeface="Eurostile LT Std"/>
              <a:cs typeface="Eurostile LT Std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52474" y="7495289"/>
            <a:ext cx="1250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err="1" smtClean="0">
                <a:latin typeface="Eurostile LT Std"/>
                <a:cs typeface="Eurostile LT Std"/>
              </a:rPr>
              <a:t>iMobileIntervals</a:t>
            </a:r>
            <a:endParaRPr lang="en-US" sz="1100" b="1" dirty="0">
              <a:latin typeface="Eurostile LT Std"/>
              <a:cs typeface="Eurostile LT Std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-1" y="7789648"/>
            <a:ext cx="47719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Eurostile LT Std"/>
                <a:cs typeface="Eurostile LT Std"/>
              </a:rPr>
              <a:t>Se </a:t>
            </a:r>
            <a:r>
              <a:rPr lang="en-US" sz="1000" dirty="0" err="1" smtClean="0">
                <a:latin typeface="Eurostile LT Std"/>
                <a:cs typeface="Eurostile LT Std"/>
              </a:rPr>
              <a:t>fullständig</a:t>
            </a:r>
            <a:r>
              <a:rPr lang="en-US" sz="1000" dirty="0" smtClean="0">
                <a:latin typeface="Eurostile LT Std"/>
                <a:cs typeface="Eurostile LT Std"/>
              </a:rPr>
              <a:t> </a:t>
            </a:r>
            <a:r>
              <a:rPr lang="en-US" sz="1000" dirty="0" err="1" smtClean="0">
                <a:latin typeface="Eurostile LT Std"/>
                <a:cs typeface="Eurostile LT Std"/>
              </a:rPr>
              <a:t>lista</a:t>
            </a:r>
            <a:r>
              <a:rPr lang="en-US" sz="1000" dirty="0" smtClean="0">
                <a:latin typeface="Eurostile LT Std"/>
                <a:cs typeface="Eurostile LT Std"/>
              </a:rPr>
              <a:t> </a:t>
            </a:r>
            <a:r>
              <a:rPr lang="en-US" sz="1000" dirty="0" err="1" smtClean="0">
                <a:latin typeface="Eurostile LT Std"/>
                <a:cs typeface="Eurostile LT Std"/>
              </a:rPr>
              <a:t>på</a:t>
            </a:r>
            <a:r>
              <a:rPr lang="en-US" sz="1000" dirty="0" smtClean="0">
                <a:latin typeface="Eurostile LT Std"/>
                <a:cs typeface="Eurostile LT Std"/>
              </a:rPr>
              <a:t>: </a:t>
            </a:r>
            <a:r>
              <a:rPr lang="en-US" sz="1000" dirty="0">
                <a:latin typeface="Eurostile LT Std"/>
                <a:cs typeface="Eurostile LT Std"/>
              </a:rPr>
              <a:t>http://</a:t>
            </a:r>
            <a:r>
              <a:rPr lang="en-US" sz="1000" dirty="0" err="1">
                <a:latin typeface="Eurostile LT Std"/>
                <a:cs typeface="Eurostile LT Std"/>
              </a:rPr>
              <a:t>www.wahoofitness.com</a:t>
            </a:r>
            <a:r>
              <a:rPr lang="en-US" sz="1000" dirty="0">
                <a:latin typeface="Eurostile LT Std"/>
                <a:cs typeface="Eurostile LT Std"/>
              </a:rPr>
              <a:t>/</a:t>
            </a:r>
            <a:r>
              <a:rPr lang="en-US" sz="1000" dirty="0" err="1">
                <a:latin typeface="Eurostile LT Std"/>
                <a:cs typeface="Eurostile LT Std"/>
              </a:rPr>
              <a:t>KICKRPowerTrainer</a:t>
            </a:r>
            <a:r>
              <a:rPr lang="en-US" sz="1000" dirty="0">
                <a:latin typeface="Eurostile LT Std"/>
                <a:cs typeface="Eurostile LT Std"/>
              </a:rPr>
              <a:t>/</a:t>
            </a:r>
            <a:endParaRPr lang="en-US" sz="1000" dirty="0" smtClean="0">
              <a:latin typeface="Eurostile LT Std"/>
              <a:cs typeface="Eurostile LT Std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2483" r="34093"/>
          <a:stretch/>
        </p:blipFill>
        <p:spPr>
          <a:xfrm>
            <a:off x="3208237" y="6649719"/>
            <a:ext cx="772699" cy="104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74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132" y="2226315"/>
            <a:ext cx="4283894" cy="2970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Tech Specs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Sends and receives data wirelessly via Bluetooth 4.0 or ANT+ 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Works with Bluetooth 4.0 </a:t>
            </a:r>
            <a:r>
              <a:rPr lang="en-US" sz="1100" dirty="0" err="1" smtClean="0">
                <a:latin typeface="Eurostile LT Std"/>
                <a:cs typeface="Eurostile LT Std"/>
              </a:rPr>
              <a:t>iOS</a:t>
            </a:r>
            <a:r>
              <a:rPr lang="en-US" sz="1100" dirty="0" smtClean="0">
                <a:latin typeface="Eurostile LT Std"/>
                <a:cs typeface="Eurostile LT Std"/>
              </a:rPr>
              <a:t> devices, with older generation </a:t>
            </a:r>
            <a:r>
              <a:rPr lang="en-US" sz="1100" dirty="0" err="1" smtClean="0">
                <a:latin typeface="Eurostile LT Std"/>
                <a:cs typeface="Eurostile LT Std"/>
              </a:rPr>
              <a:t>iOS</a:t>
            </a:r>
            <a:r>
              <a:rPr lang="en-US" sz="1100" dirty="0" smtClean="0">
                <a:latin typeface="Eurostile LT Std"/>
                <a:cs typeface="Eurostile LT Std"/>
              </a:rPr>
              <a:t> devices (with the Wahoo Key - sold separately), and with any compatible ANT+ head unit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iPhone, </a:t>
            </a:r>
            <a:r>
              <a:rPr lang="en-US" sz="1100" dirty="0" err="1" smtClean="0">
                <a:latin typeface="Eurostile LT Std"/>
                <a:cs typeface="Eurostile LT Std"/>
              </a:rPr>
              <a:t>iPad</a:t>
            </a:r>
            <a:r>
              <a:rPr lang="en-US" sz="1100" dirty="0" smtClean="0">
                <a:latin typeface="Eurostile LT Std"/>
                <a:cs typeface="Eurostile LT Std"/>
              </a:rPr>
              <a:t>, or Mac/PC controlled resistance and power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Electromagnetic resistance with a 13lb fly wheel for incredible road feel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Strain gauge measures power with 2000 watts max resistance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Wheel-off design for accurate power measurement and to save your tires from unnecessary wear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As quiet as your favorite fluid trainer (half as loud, or 10 decibels quieter than the </a:t>
            </a:r>
            <a:r>
              <a:rPr lang="en-US" sz="1100" dirty="0" err="1" smtClean="0">
                <a:latin typeface="Eurostile LT Std"/>
                <a:cs typeface="Eurostile LT Std"/>
              </a:rPr>
              <a:t>LeMond</a:t>
            </a:r>
            <a:r>
              <a:rPr lang="en-US" sz="1100" dirty="0" smtClean="0">
                <a:latin typeface="Eurostile LT Std"/>
                <a:cs typeface="Eurostile LT Std"/>
              </a:rPr>
              <a:t> Revolution)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Measures power, speed, and distance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Adjustable height: 24”, 650c, 26”, 700c, 650b, and 29”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12-25 SRAM / Shimano cassette included (</a:t>
            </a:r>
            <a:r>
              <a:rPr lang="en-US" sz="1100" dirty="0" err="1" smtClean="0">
                <a:latin typeface="Eurostile LT Std"/>
                <a:cs typeface="Eurostile LT Std"/>
              </a:rPr>
              <a:t>Campagnolo</a:t>
            </a:r>
            <a:r>
              <a:rPr lang="en-US" sz="1100" dirty="0" smtClean="0">
                <a:latin typeface="Eurostile LT Std"/>
                <a:cs typeface="Eurostile LT Std"/>
              </a:rPr>
              <a:t> compatible </a:t>
            </a:r>
            <a:r>
              <a:rPr lang="en-US" sz="1100" dirty="0" err="1" smtClean="0">
                <a:latin typeface="Eurostile LT Std"/>
                <a:cs typeface="Eurostile LT Std"/>
              </a:rPr>
              <a:t>freehub</a:t>
            </a:r>
            <a:r>
              <a:rPr lang="en-US" sz="1100" dirty="0" smtClean="0">
                <a:latin typeface="Eurostile LT Std"/>
                <a:cs typeface="Eurostile LT Std"/>
              </a:rPr>
              <a:t> body sold separately)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393075" y="3133965"/>
            <a:ext cx="4017490" cy="1588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94204" y="987514"/>
            <a:ext cx="27558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Also Available from Wahoo Fitness </a:t>
            </a:r>
          </a:p>
          <a:p>
            <a:r>
              <a:rPr lang="en-US" sz="1100" dirty="0" smtClean="0">
                <a:latin typeface="Eurostile LT Std"/>
                <a:cs typeface="Eurostile LT Std"/>
              </a:rPr>
              <a:t>(sold separately)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7132" y="872841"/>
            <a:ext cx="41500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What’s in the box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KICKR Power Trainer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12-25 Shimano / SRAM compatible 10-speed cassette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Mountain bike adapter / 135mm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Tough quick-release skewer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Power cord</a:t>
            </a:r>
          </a:p>
          <a:p>
            <a:pPr marL="171450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Hydraulic brake block for mountain bikes</a:t>
            </a:r>
          </a:p>
          <a:p>
            <a:pPr marL="171450" indent="-171450"/>
            <a:endParaRPr lang="en-US" sz="1100" dirty="0" smtClean="0">
              <a:latin typeface="Eurostile LT Std"/>
              <a:cs typeface="Eurostile LT Std"/>
            </a:endParaRPr>
          </a:p>
        </p:txBody>
      </p:sp>
      <p:pic>
        <p:nvPicPr>
          <p:cNvPr id="13" name="Picture 12" descr="FRONT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9778" y="1498778"/>
            <a:ext cx="608744" cy="819463"/>
          </a:xfrm>
          <a:prstGeom prst="rect">
            <a:avLst/>
          </a:prstGeom>
        </p:spPr>
      </p:pic>
      <p:pic>
        <p:nvPicPr>
          <p:cNvPr id="14" name="Picture 13" descr="Blue-SC_with_iPhone-5.png"/>
          <p:cNvPicPr>
            <a:picLocks noChangeAspect="1"/>
          </p:cNvPicPr>
          <p:nvPr/>
        </p:nvPicPr>
        <p:blipFill>
          <a:blip r:embed="rId3"/>
          <a:srcRect r="4519"/>
          <a:stretch>
            <a:fillRect/>
          </a:stretch>
        </p:blipFill>
        <p:spPr>
          <a:xfrm>
            <a:off x="5219190" y="2797806"/>
            <a:ext cx="989921" cy="876756"/>
          </a:xfrm>
          <a:prstGeom prst="rect">
            <a:avLst/>
          </a:prstGeom>
        </p:spPr>
      </p:pic>
      <p:pic>
        <p:nvPicPr>
          <p:cNvPr id="15" name="Picture 14" descr="Wahoo-Balance_-with-iPhone-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369" y="4076834"/>
            <a:ext cx="881563" cy="84034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7132" y="6814308"/>
            <a:ext cx="653766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FAQ</a:t>
            </a:r>
          </a:p>
          <a:p>
            <a:pPr marL="171450" indent="-171450">
              <a:buFont typeface="Arial"/>
              <a:buChar char="•"/>
            </a:pPr>
            <a:r>
              <a:rPr lang="en-US" sz="1100" b="1" dirty="0" smtClean="0">
                <a:latin typeface="Eurostile LT Std"/>
                <a:cs typeface="Eurostile LT Std"/>
              </a:rPr>
              <a:t>Can I ride the KICKR without using an App (or an </a:t>
            </a:r>
            <a:r>
              <a:rPr lang="en-US" sz="1100" b="1" dirty="0" err="1" smtClean="0">
                <a:latin typeface="Eurostile LT Std"/>
                <a:cs typeface="Eurostile LT Std"/>
              </a:rPr>
              <a:t>iOS</a:t>
            </a:r>
            <a:r>
              <a:rPr lang="en-US" sz="1100" b="1" dirty="0" smtClean="0">
                <a:latin typeface="Eurostile LT Std"/>
                <a:cs typeface="Eurostile LT Std"/>
              </a:rPr>
              <a:t> device)?</a:t>
            </a:r>
          </a:p>
          <a:p>
            <a:pPr marL="628650" lvl="1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Yes, you can plug the KICKR in and ride your bike, shifting as normal.  It has a built-in progressive power curve that simulates wind resistance so as you speed up it gets harder, thus recreating an outdoor feel.</a:t>
            </a:r>
          </a:p>
          <a:p>
            <a:pPr marL="171450" indent="-171450">
              <a:buFont typeface="Arial"/>
              <a:buChar char="•"/>
            </a:pPr>
            <a:r>
              <a:rPr lang="en-US" sz="1100" b="1" dirty="0" smtClean="0">
                <a:latin typeface="Eurostile LT Std"/>
                <a:cs typeface="Eurostile LT Std"/>
              </a:rPr>
              <a:t>Will it work on Android?</a:t>
            </a:r>
          </a:p>
          <a:p>
            <a:pPr marL="628650" lvl="1" indent="-171450">
              <a:buFont typeface="Arial"/>
              <a:buChar char="•"/>
            </a:pPr>
            <a:r>
              <a:rPr lang="en-US" sz="1100" dirty="0" smtClean="0">
                <a:latin typeface="Eurostile LT Std"/>
                <a:cs typeface="Eurostile LT Std"/>
              </a:rPr>
              <a:t>Not yet!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55236" y="6807199"/>
            <a:ext cx="6499564" cy="1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5804" y="2140441"/>
            <a:ext cx="2705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RFLKT</a:t>
            </a:r>
          </a:p>
          <a:p>
            <a:r>
              <a:rPr lang="en-US" sz="1100" dirty="0" err="1" smtClean="0">
                <a:latin typeface="Eurostile LT Std"/>
                <a:cs typeface="Eurostile LT Std"/>
              </a:rPr>
              <a:t>iPhone</a:t>
            </a:r>
            <a:r>
              <a:rPr lang="en-US" sz="1100" dirty="0" smtClean="0">
                <a:latin typeface="Eurostile LT Std"/>
                <a:cs typeface="Eurostile LT Std"/>
              </a:rPr>
              <a:t> Powered Bike Computer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95804" y="3569157"/>
            <a:ext cx="2705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Blue SC</a:t>
            </a:r>
          </a:p>
          <a:p>
            <a:r>
              <a:rPr lang="en-US" sz="1100" dirty="0" err="1" smtClean="0">
                <a:latin typeface="Eurostile LT Std"/>
                <a:cs typeface="Eurostile LT Std"/>
              </a:rPr>
              <a:t>iPhone</a:t>
            </a:r>
            <a:r>
              <a:rPr lang="en-US" sz="1100" dirty="0" smtClean="0">
                <a:latin typeface="Eurostile LT Std"/>
                <a:cs typeface="Eurostile LT Std"/>
              </a:rPr>
              <a:t> Powered Speed/Cadence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95804" y="4820076"/>
            <a:ext cx="2705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Eurostile LT Std"/>
                <a:cs typeface="Eurostile LT Std"/>
              </a:rPr>
              <a:t>Balance</a:t>
            </a:r>
          </a:p>
          <a:p>
            <a:r>
              <a:rPr lang="en-US" sz="1100" dirty="0" err="1" smtClean="0">
                <a:latin typeface="Eurostile LT Std"/>
                <a:cs typeface="Eurostile LT Std"/>
              </a:rPr>
              <a:t>iPhone</a:t>
            </a:r>
            <a:r>
              <a:rPr lang="en-US" sz="1100" dirty="0" smtClean="0">
                <a:latin typeface="Eurostile LT Std"/>
                <a:cs typeface="Eurostile LT Std"/>
              </a:rPr>
              <a:t> Powered Scale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7025</TotalTime>
  <Words>576</Words>
  <Application>Microsoft Macintosh PowerPoint</Application>
  <PresentationFormat>Bildspel på skärmen (4:3)</PresentationFormat>
  <Paragraphs>59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 Theme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Stashak</dc:creator>
  <cp:lastModifiedBy>Martin Liljegren</cp:lastModifiedBy>
  <cp:revision>39</cp:revision>
  <cp:lastPrinted>2013-02-26T20:20:21Z</cp:lastPrinted>
  <dcterms:created xsi:type="dcterms:W3CDTF">2013-02-26T13:30:57Z</dcterms:created>
  <dcterms:modified xsi:type="dcterms:W3CDTF">2013-09-02T11:36:53Z</dcterms:modified>
</cp:coreProperties>
</file>